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2"/>
  </p:notesMasterIdLst>
  <p:sldIdLst>
    <p:sldId id="256" r:id="rId2"/>
    <p:sldId id="258" r:id="rId3"/>
    <p:sldId id="260" r:id="rId4"/>
    <p:sldId id="261" r:id="rId5"/>
    <p:sldId id="296" r:id="rId6"/>
    <p:sldId id="266" r:id="rId7"/>
    <p:sldId id="262" r:id="rId8"/>
    <p:sldId id="297" r:id="rId9"/>
    <p:sldId id="298" r:id="rId10"/>
    <p:sldId id="299" r:id="rId11"/>
    <p:sldId id="300" r:id="rId12"/>
    <p:sldId id="301" r:id="rId13"/>
    <p:sldId id="302" r:id="rId14"/>
    <p:sldId id="303" r:id="rId15"/>
    <p:sldId id="304" r:id="rId16"/>
    <p:sldId id="270" r:id="rId17"/>
    <p:sldId id="263" r:id="rId18"/>
    <p:sldId id="305" r:id="rId19"/>
    <p:sldId id="306" r:id="rId20"/>
    <p:sldId id="275" r:id="rId21"/>
  </p:sldIdLst>
  <p:sldSz cx="9144000" cy="5143500" type="screen16x9"/>
  <p:notesSz cx="6858000" cy="9144000"/>
  <p:embeddedFontLst>
    <p:embeddedFont>
      <p:font typeface="Albert Sans" panose="02010600030101010101" charset="0"/>
      <p:regular r:id="rId23"/>
      <p:bold r:id="rId24"/>
      <p:italic r:id="rId25"/>
      <p:boldItalic r:id="rId26"/>
    </p:embeddedFont>
    <p:embeddedFont>
      <p:font typeface="Anaheim" panose="02010600030101010101" charset="0"/>
      <p:regular r:id="rId27"/>
    </p:embeddedFont>
    <p:embeddedFont>
      <p:font typeface="Bebas Neue" panose="020B0606020202050201" pitchFamily="34" charset="0"/>
      <p:regular r:id="rId28"/>
    </p:embeddedFont>
    <p:embeddedFont>
      <p:font typeface="Jura" panose="02010600030101010101" charset="0"/>
      <p:regular r:id="rId29"/>
      <p:bold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4DEA47-0441-43E3-804C-92142BE31A80}">
  <a:tblStyle styleId="{434DEA47-0441-43E3-804C-92142BE31A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95094C-8C6C-4606-82AA-1E733BBD457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54" autoAdjust="0"/>
    <p:restoredTop sz="78716" autoAdjust="0"/>
  </p:normalViewPr>
  <p:slideViewPr>
    <p:cSldViewPr snapToGrid="0">
      <p:cViewPr varScale="1">
        <p:scale>
          <a:sx n="171" d="100"/>
          <a:sy n="171" d="100"/>
        </p:scale>
        <p:origin x="702"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57360eb1d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57360eb1d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57360eb1da_1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57360eb1da_1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8680c3840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8680c3840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502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409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5000"/>
          </a:blip>
          <a:stretch>
            <a:fillRect/>
          </a:stretch>
        </p:blipFill>
        <p:spPr>
          <a:xfrm>
            <a:off x="1" y="-6858"/>
            <a:ext cx="9143998" cy="5157217"/>
          </a:xfrm>
          <a:prstGeom prst="rect">
            <a:avLst/>
          </a:prstGeom>
          <a:noFill/>
          <a:ln>
            <a:noFill/>
          </a:ln>
        </p:spPr>
      </p:pic>
      <p:sp>
        <p:nvSpPr>
          <p:cNvPr id="10" name="Google Shape;10;p2"/>
          <p:cNvSpPr txBox="1">
            <a:spLocks noGrp="1"/>
          </p:cNvSpPr>
          <p:nvPr>
            <p:ph type="ctrTitle"/>
          </p:nvPr>
        </p:nvSpPr>
        <p:spPr>
          <a:xfrm>
            <a:off x="1027200" y="1007375"/>
            <a:ext cx="7089600" cy="16101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50" y="281052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BLANK_1_1_1_1_1_1_1_1_1">
    <p:spTree>
      <p:nvGrpSpPr>
        <p:cNvPr id="1" name="Shape 119"/>
        <p:cNvGrpSpPr/>
        <p:nvPr/>
      </p:nvGrpSpPr>
      <p:grpSpPr>
        <a:xfrm>
          <a:off x="0" y="0"/>
          <a:ext cx="0" cy="0"/>
          <a:chOff x="0" y="0"/>
          <a:chExt cx="0" cy="0"/>
        </a:xfrm>
      </p:grpSpPr>
      <p:pic>
        <p:nvPicPr>
          <p:cNvPr id="120" name="Google Shape;120;p16"/>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21" name="Google Shape;12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2" name="Google Shape;122;p16"/>
          <p:cNvGrpSpPr/>
          <p:nvPr/>
        </p:nvGrpSpPr>
        <p:grpSpPr>
          <a:xfrm>
            <a:off x="8062599" y="-9872"/>
            <a:ext cx="1115609" cy="1769276"/>
            <a:chOff x="10483324" y="445478"/>
            <a:chExt cx="1115609" cy="1769276"/>
          </a:xfrm>
        </p:grpSpPr>
        <p:sp>
          <p:nvSpPr>
            <p:cNvPr id="123" name="Google Shape;123;p16"/>
            <p:cNvSpPr/>
            <p:nvPr/>
          </p:nvSpPr>
          <p:spPr>
            <a:xfrm>
              <a:off x="10489812" y="669897"/>
              <a:ext cx="177018" cy="143490"/>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10572732" y="806771"/>
              <a:ext cx="11240" cy="230072"/>
            </a:xfrm>
            <a:custGeom>
              <a:avLst/>
              <a:gdLst/>
              <a:ahLst/>
              <a:cxnLst/>
              <a:rect l="l" t="t" r="r" b="b"/>
              <a:pathLst>
                <a:path w="175" h="3582" extrusionOk="0">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10572732" y="445478"/>
              <a:ext cx="11240" cy="230072"/>
            </a:xfrm>
            <a:custGeom>
              <a:avLst/>
              <a:gdLst/>
              <a:ahLst/>
              <a:cxnLst/>
              <a:rect l="l" t="t" r="r" b="b"/>
              <a:pathLst>
                <a:path w="175" h="3582" extrusionOk="0">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a:off x="10798051" y="816084"/>
              <a:ext cx="177018" cy="348319"/>
            </a:xfrm>
            <a:custGeom>
              <a:avLst/>
              <a:gdLst/>
              <a:ahLst/>
              <a:cxnLst/>
              <a:rect l="l" t="t" r="r" b="b"/>
              <a:pathLst>
                <a:path w="2756" h="5423" extrusionOk="0">
                  <a:moveTo>
                    <a:pt x="1" y="0"/>
                  </a:moveTo>
                  <a:lnTo>
                    <a:pt x="1" y="5422"/>
                  </a:lnTo>
                  <a:lnTo>
                    <a:pt x="2755" y="5422"/>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10792463" y="809597"/>
              <a:ext cx="189093" cy="360395"/>
            </a:xfrm>
            <a:custGeom>
              <a:avLst/>
              <a:gdLst/>
              <a:ahLst/>
              <a:cxnLst/>
              <a:rect l="l" t="t" r="r" b="b"/>
              <a:pathLst>
                <a:path w="2944" h="5611" extrusionOk="0">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p:nvPr/>
          </p:nvSpPr>
          <p:spPr>
            <a:xfrm>
              <a:off x="10880907" y="1157851"/>
              <a:ext cx="12204" cy="230008"/>
            </a:xfrm>
            <a:custGeom>
              <a:avLst/>
              <a:gdLst/>
              <a:ahLst/>
              <a:cxnLst/>
              <a:rect l="l" t="t" r="r" b="b"/>
              <a:pathLst>
                <a:path w="190" h="3581" extrusionOk="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a:off x="10880907" y="592628"/>
              <a:ext cx="12204" cy="229108"/>
            </a:xfrm>
            <a:custGeom>
              <a:avLst/>
              <a:gdLst/>
              <a:ahLst/>
              <a:cxnLst/>
              <a:rect l="l" t="t" r="r" b="b"/>
              <a:pathLst>
                <a:path w="190" h="3567" extrusionOk="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p:nvPr/>
          </p:nvSpPr>
          <p:spPr>
            <a:xfrm>
              <a:off x="11107253" y="1180203"/>
              <a:ext cx="176954" cy="797994"/>
            </a:xfrm>
            <a:custGeom>
              <a:avLst/>
              <a:gdLst/>
              <a:ahLst/>
              <a:cxnLst/>
              <a:rect l="l" t="t" r="r" b="b"/>
              <a:pathLst>
                <a:path w="2755" h="12424" extrusionOk="0">
                  <a:moveTo>
                    <a:pt x="0" y="0"/>
                  </a:moveTo>
                  <a:lnTo>
                    <a:pt x="0" y="12424"/>
                  </a:lnTo>
                  <a:lnTo>
                    <a:pt x="2754" y="12424"/>
                  </a:lnTo>
                  <a:lnTo>
                    <a:pt x="2754"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6"/>
            <p:cNvSpPr/>
            <p:nvPr/>
          </p:nvSpPr>
          <p:spPr>
            <a:xfrm>
              <a:off x="11100638" y="1173652"/>
              <a:ext cx="189157" cy="811096"/>
            </a:xfrm>
            <a:custGeom>
              <a:avLst/>
              <a:gdLst/>
              <a:ahLst/>
              <a:cxnLst/>
              <a:rect l="l" t="t" r="r" b="b"/>
              <a:pathLst>
                <a:path w="2945" h="12628" extrusionOk="0">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6"/>
            <p:cNvSpPr/>
            <p:nvPr/>
          </p:nvSpPr>
          <p:spPr>
            <a:xfrm>
              <a:off x="11189146" y="1972543"/>
              <a:ext cx="12139" cy="229173"/>
            </a:xfrm>
            <a:custGeom>
              <a:avLst/>
              <a:gdLst/>
              <a:ahLst/>
              <a:cxnLst/>
              <a:rect l="l" t="t" r="r" b="b"/>
              <a:pathLst>
                <a:path w="189" h="3568" extrusionOk="0">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11189146" y="955720"/>
              <a:ext cx="12139" cy="230136"/>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11415428" y="1783578"/>
              <a:ext cx="176954" cy="207656"/>
            </a:xfrm>
            <a:custGeom>
              <a:avLst/>
              <a:gdLst/>
              <a:ahLst/>
              <a:cxnLst/>
              <a:rect l="l" t="t" r="r" b="b"/>
              <a:pathLst>
                <a:path w="2755" h="3233" extrusionOk="0">
                  <a:moveTo>
                    <a:pt x="0" y="0"/>
                  </a:moveTo>
                  <a:lnTo>
                    <a:pt x="0" y="3233"/>
                  </a:lnTo>
                  <a:lnTo>
                    <a:pt x="2754" y="3233"/>
                  </a:lnTo>
                  <a:lnTo>
                    <a:pt x="2754"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11497321" y="1984682"/>
              <a:ext cx="12204" cy="230072"/>
            </a:xfrm>
            <a:custGeom>
              <a:avLst/>
              <a:gdLst/>
              <a:ahLst/>
              <a:cxnLst/>
              <a:rect l="l" t="t" r="r" b="b"/>
              <a:pathLst>
                <a:path w="190" h="3582" extrusionOk="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11497321" y="1559159"/>
              <a:ext cx="12204" cy="230072"/>
            </a:xfrm>
            <a:custGeom>
              <a:avLst/>
              <a:gdLst/>
              <a:ahLst/>
              <a:cxnLst/>
              <a:rect l="l" t="t" r="r" b="b"/>
              <a:pathLst>
                <a:path w="190" h="3582" extrusionOk="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0483324" y="663346"/>
              <a:ext cx="190057" cy="155629"/>
            </a:xfrm>
            <a:custGeom>
              <a:avLst/>
              <a:gdLst/>
              <a:ahLst/>
              <a:cxnLst/>
              <a:rect l="l" t="t" r="r" b="b"/>
              <a:pathLst>
                <a:path w="2959" h="2423" extrusionOk="0">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1408941" y="1777027"/>
              <a:ext cx="189992" cy="219795"/>
            </a:xfrm>
            <a:custGeom>
              <a:avLst/>
              <a:gdLst/>
              <a:ahLst/>
              <a:cxnLst/>
              <a:rect l="l" t="t" r="r" b="b"/>
              <a:pathLst>
                <a:path w="2958" h="3422" extrusionOk="0">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3"/>
        <p:cNvGrpSpPr/>
        <p:nvPr/>
      </p:nvGrpSpPr>
      <p:grpSpPr>
        <a:xfrm>
          <a:off x="0" y="0"/>
          <a:ext cx="0" cy="0"/>
          <a:chOff x="0" y="0"/>
          <a:chExt cx="0" cy="0"/>
        </a:xfrm>
      </p:grpSpPr>
      <p:pic>
        <p:nvPicPr>
          <p:cNvPr id="164" name="Google Shape;164;p19"/>
          <p:cNvPicPr preferRelativeResize="0"/>
          <p:nvPr/>
        </p:nvPicPr>
        <p:blipFill>
          <a:blip r:embed="rId2">
            <a:alphaModFix amt="32000"/>
          </a:blip>
          <a:stretch>
            <a:fillRect/>
          </a:stretch>
        </p:blipFill>
        <p:spPr>
          <a:xfrm>
            <a:off x="1" y="-6858"/>
            <a:ext cx="9143998" cy="5157216"/>
          </a:xfrm>
          <a:prstGeom prst="rect">
            <a:avLst/>
          </a:prstGeom>
          <a:noFill/>
          <a:ln>
            <a:noFill/>
          </a:ln>
        </p:spPr>
      </p:pic>
      <p:sp>
        <p:nvSpPr>
          <p:cNvPr id="165" name="Google Shape;16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6" name="Google Shape;166;p19"/>
          <p:cNvSpPr txBox="1">
            <a:spLocks noGrp="1"/>
          </p:cNvSpPr>
          <p:nvPr>
            <p:ph type="subTitle" idx="1"/>
          </p:nvPr>
        </p:nvSpPr>
        <p:spPr>
          <a:xfrm>
            <a:off x="3221400" y="2626749"/>
            <a:ext cx="46593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2"/>
          </p:nvPr>
        </p:nvSpPr>
        <p:spPr>
          <a:xfrm>
            <a:off x="3221400" y="3653025"/>
            <a:ext cx="46593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9"/>
          <p:cNvSpPr txBox="1">
            <a:spLocks noGrp="1"/>
          </p:cNvSpPr>
          <p:nvPr>
            <p:ph type="subTitle" idx="3"/>
          </p:nvPr>
        </p:nvSpPr>
        <p:spPr>
          <a:xfrm>
            <a:off x="3221400" y="1600474"/>
            <a:ext cx="4659300" cy="6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9"/>
          <p:cNvSpPr txBox="1">
            <a:spLocks noGrp="1"/>
          </p:cNvSpPr>
          <p:nvPr>
            <p:ph type="subTitle" idx="4"/>
          </p:nvPr>
        </p:nvSpPr>
        <p:spPr>
          <a:xfrm>
            <a:off x="3221400" y="2251451"/>
            <a:ext cx="4659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0" name="Google Shape;170;p19"/>
          <p:cNvSpPr txBox="1">
            <a:spLocks noGrp="1"/>
          </p:cNvSpPr>
          <p:nvPr>
            <p:ph type="subTitle" idx="5"/>
          </p:nvPr>
        </p:nvSpPr>
        <p:spPr>
          <a:xfrm>
            <a:off x="3221400" y="3277727"/>
            <a:ext cx="4659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19"/>
          <p:cNvSpPr txBox="1">
            <a:spLocks noGrp="1"/>
          </p:cNvSpPr>
          <p:nvPr>
            <p:ph type="subTitle" idx="6"/>
          </p:nvPr>
        </p:nvSpPr>
        <p:spPr>
          <a:xfrm>
            <a:off x="3221400" y="1225175"/>
            <a:ext cx="4659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2" name="Google Shape;172;p19"/>
          <p:cNvSpPr/>
          <p:nvPr/>
        </p:nvSpPr>
        <p:spPr>
          <a:xfrm rot="-1164432" flipH="1">
            <a:off x="485709" y="4635591"/>
            <a:ext cx="9144101" cy="1533951"/>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3"/>
        <p:cNvGrpSpPr/>
        <p:nvPr/>
      </p:nvGrpSpPr>
      <p:grpSpPr>
        <a:xfrm>
          <a:off x="0" y="0"/>
          <a:ext cx="0" cy="0"/>
          <a:chOff x="0" y="0"/>
          <a:chExt cx="0" cy="0"/>
        </a:xfrm>
      </p:grpSpPr>
      <p:pic>
        <p:nvPicPr>
          <p:cNvPr id="174" name="Google Shape;174;p20"/>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75" name="Google Shape;17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20"/>
          <p:cNvSpPr txBox="1">
            <a:spLocks noGrp="1"/>
          </p:cNvSpPr>
          <p:nvPr>
            <p:ph type="subTitle" idx="1"/>
          </p:nvPr>
        </p:nvSpPr>
        <p:spPr>
          <a:xfrm>
            <a:off x="1640663" y="1825100"/>
            <a:ext cx="27642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20"/>
          <p:cNvSpPr txBox="1">
            <a:spLocks noGrp="1"/>
          </p:cNvSpPr>
          <p:nvPr>
            <p:ph type="subTitle" idx="2"/>
          </p:nvPr>
        </p:nvSpPr>
        <p:spPr>
          <a:xfrm>
            <a:off x="5391332" y="1825100"/>
            <a:ext cx="27642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20"/>
          <p:cNvSpPr txBox="1">
            <a:spLocks noGrp="1"/>
          </p:cNvSpPr>
          <p:nvPr>
            <p:ph type="subTitle" idx="3"/>
          </p:nvPr>
        </p:nvSpPr>
        <p:spPr>
          <a:xfrm>
            <a:off x="1640663" y="3485675"/>
            <a:ext cx="27642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20"/>
          <p:cNvSpPr txBox="1">
            <a:spLocks noGrp="1"/>
          </p:cNvSpPr>
          <p:nvPr>
            <p:ph type="subTitle" idx="4"/>
          </p:nvPr>
        </p:nvSpPr>
        <p:spPr>
          <a:xfrm>
            <a:off x="5391332" y="3485675"/>
            <a:ext cx="27642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20"/>
          <p:cNvSpPr txBox="1">
            <a:spLocks noGrp="1"/>
          </p:cNvSpPr>
          <p:nvPr>
            <p:ph type="subTitle" idx="5"/>
          </p:nvPr>
        </p:nvSpPr>
        <p:spPr>
          <a:xfrm>
            <a:off x="1640662" y="1455550"/>
            <a:ext cx="2764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1" name="Google Shape;181;p20"/>
          <p:cNvSpPr txBox="1">
            <a:spLocks noGrp="1"/>
          </p:cNvSpPr>
          <p:nvPr>
            <p:ph type="subTitle" idx="6"/>
          </p:nvPr>
        </p:nvSpPr>
        <p:spPr>
          <a:xfrm>
            <a:off x="1640662" y="3116200"/>
            <a:ext cx="2764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2" name="Google Shape;182;p20"/>
          <p:cNvSpPr txBox="1">
            <a:spLocks noGrp="1"/>
          </p:cNvSpPr>
          <p:nvPr>
            <p:ph type="subTitle" idx="7"/>
          </p:nvPr>
        </p:nvSpPr>
        <p:spPr>
          <a:xfrm>
            <a:off x="5391306" y="1455550"/>
            <a:ext cx="2764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20"/>
          <p:cNvSpPr txBox="1">
            <a:spLocks noGrp="1"/>
          </p:cNvSpPr>
          <p:nvPr>
            <p:ph type="subTitle" idx="8"/>
          </p:nvPr>
        </p:nvSpPr>
        <p:spPr>
          <a:xfrm>
            <a:off x="5391306" y="3116200"/>
            <a:ext cx="2764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4" name="Google Shape;184;p20"/>
          <p:cNvSpPr/>
          <p:nvPr/>
        </p:nvSpPr>
        <p:spPr>
          <a:xfrm flipH="1">
            <a:off x="1711250" y="-867100"/>
            <a:ext cx="9144101" cy="2377428"/>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14"/>
        <p:cNvGrpSpPr/>
        <p:nvPr/>
      </p:nvGrpSpPr>
      <p:grpSpPr>
        <a:xfrm>
          <a:off x="0" y="0"/>
          <a:ext cx="0" cy="0"/>
          <a:chOff x="0" y="0"/>
          <a:chExt cx="0" cy="0"/>
        </a:xfrm>
      </p:grpSpPr>
      <p:pic>
        <p:nvPicPr>
          <p:cNvPr id="215" name="Google Shape;215;p22"/>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216" name="Google Shape;216;p22"/>
          <p:cNvSpPr txBox="1">
            <a:spLocks noGrp="1"/>
          </p:cNvSpPr>
          <p:nvPr>
            <p:ph type="title"/>
          </p:nvPr>
        </p:nvSpPr>
        <p:spPr>
          <a:xfrm>
            <a:off x="713225" y="540000"/>
            <a:ext cx="41517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2"/>
          <p:cNvSpPr txBox="1">
            <a:spLocks noGrp="1"/>
          </p:cNvSpPr>
          <p:nvPr>
            <p:ph type="subTitle" idx="1"/>
          </p:nvPr>
        </p:nvSpPr>
        <p:spPr>
          <a:xfrm>
            <a:off x="713225" y="1689050"/>
            <a:ext cx="41517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8" name="Google Shape;218;p22"/>
          <p:cNvSpPr txBox="1"/>
          <p:nvPr/>
        </p:nvSpPr>
        <p:spPr>
          <a:xfrm>
            <a:off x="713225" y="382970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chemeClr val="dk1"/>
                </a:solidFill>
                <a:latin typeface="Albert Sans"/>
                <a:ea typeface="Albert Sans"/>
                <a:cs typeface="Albert Sans"/>
                <a:sym typeface="Albert Sans"/>
              </a:rPr>
              <a:t>CREDITS:</a:t>
            </a:r>
            <a:r>
              <a:rPr lang="en" sz="1100">
                <a:solidFill>
                  <a:schemeClr val="dk1"/>
                </a:solidFill>
                <a:latin typeface="Albert Sans"/>
                <a:ea typeface="Albert Sans"/>
                <a:cs typeface="Albert Sans"/>
                <a:sym typeface="Albert Sans"/>
              </a:rPr>
              <a:t> This presentation template was created by </a:t>
            </a:r>
            <a:r>
              <a:rPr lang="en" sz="11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Slidesgo</a:t>
            </a:r>
            <a:r>
              <a:rPr lang="en" sz="1100">
                <a:solidFill>
                  <a:schemeClr val="dk1"/>
                </a:solidFill>
                <a:latin typeface="Albert Sans"/>
                <a:ea typeface="Albert Sans"/>
                <a:cs typeface="Albert Sans"/>
                <a:sym typeface="Albert Sans"/>
              </a:rPr>
              <a:t>, and includes icons by </a:t>
            </a:r>
            <a:r>
              <a:rPr lang="en" sz="11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Flaticon</a:t>
            </a:r>
            <a:r>
              <a:rPr lang="en" sz="1100">
                <a:solidFill>
                  <a:schemeClr val="dk1"/>
                </a:solidFill>
                <a:latin typeface="Albert Sans"/>
                <a:ea typeface="Albert Sans"/>
                <a:cs typeface="Albert Sans"/>
                <a:sym typeface="Albert Sans"/>
              </a:rPr>
              <a:t>, and infographics &amp; images by </a:t>
            </a:r>
            <a:r>
              <a:rPr lang="en" sz="1100" b="1" u="sng">
                <a:solidFill>
                  <a:schemeClr val="dk1"/>
                </a:solidFill>
                <a:latin typeface="Albert Sans"/>
                <a:ea typeface="Albert Sans"/>
                <a:cs typeface="Albert Sans"/>
                <a:sym typeface="Albert Sans"/>
                <a:hlinkClick r:id="rId5">
                  <a:extLst>
                    <a:ext uri="{A12FA001-AC4F-418D-AE19-62706E023703}">
                      <ahyp:hlinkClr xmlns:ahyp="http://schemas.microsoft.com/office/drawing/2018/hyperlinkcolor" val="tx"/>
                    </a:ext>
                  </a:extLst>
                </a:hlinkClick>
              </a:rPr>
              <a:t>Freepik</a:t>
            </a:r>
            <a:r>
              <a:rPr lang="en" sz="1100" u="sng">
                <a:solidFill>
                  <a:schemeClr val="dk1"/>
                </a:solidFill>
                <a:latin typeface="Albert Sans"/>
                <a:ea typeface="Albert Sans"/>
                <a:cs typeface="Albert Sans"/>
                <a:sym typeface="Albert Sans"/>
              </a:rPr>
              <a:t> </a:t>
            </a:r>
            <a:endParaRPr sz="1100" b="1" u="sng">
              <a:solidFill>
                <a:schemeClr val="dk1"/>
              </a:solidFill>
              <a:latin typeface="Albert Sans"/>
              <a:ea typeface="Albert Sans"/>
              <a:cs typeface="Albert Sans"/>
              <a:sym typeface="Albert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9"/>
        <p:cNvGrpSpPr/>
        <p:nvPr/>
      </p:nvGrpSpPr>
      <p:grpSpPr>
        <a:xfrm>
          <a:off x="0" y="0"/>
          <a:ext cx="0" cy="0"/>
          <a:chOff x="0" y="0"/>
          <a:chExt cx="0" cy="0"/>
        </a:xfrm>
      </p:grpSpPr>
      <p:pic>
        <p:nvPicPr>
          <p:cNvPr id="220" name="Google Shape;220;p23"/>
          <p:cNvPicPr preferRelativeResize="0"/>
          <p:nvPr/>
        </p:nvPicPr>
        <p:blipFill>
          <a:blip r:embed="rId2">
            <a:alphaModFix amt="35000"/>
          </a:blip>
          <a:stretch>
            <a:fillRect/>
          </a:stretch>
        </p:blipFill>
        <p:spPr>
          <a:xfrm>
            <a:off x="3720" y="0"/>
            <a:ext cx="9136561" cy="5143500"/>
          </a:xfrm>
          <a:prstGeom prst="rect">
            <a:avLst/>
          </a:prstGeom>
          <a:noFill/>
          <a:ln>
            <a:noFill/>
          </a:ln>
        </p:spPr>
      </p:pic>
      <p:grpSp>
        <p:nvGrpSpPr>
          <p:cNvPr id="221" name="Google Shape;221;p23"/>
          <p:cNvGrpSpPr/>
          <p:nvPr/>
        </p:nvGrpSpPr>
        <p:grpSpPr>
          <a:xfrm>
            <a:off x="-50130" y="2852650"/>
            <a:ext cx="9244147" cy="2638311"/>
            <a:chOff x="-50130" y="2852650"/>
            <a:chExt cx="9244147" cy="2638311"/>
          </a:xfrm>
        </p:grpSpPr>
        <p:sp>
          <p:nvSpPr>
            <p:cNvPr id="222" name="Google Shape;222;p23"/>
            <p:cNvSpPr/>
            <p:nvPr/>
          </p:nvSpPr>
          <p:spPr>
            <a:xfrm rot="-305187" flipH="1">
              <a:off x="-135" y="3554666"/>
              <a:ext cx="9144157" cy="1533960"/>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100" y="2852650"/>
              <a:ext cx="9144101" cy="2377428"/>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24"/>
        <p:cNvGrpSpPr/>
        <p:nvPr/>
      </p:nvGrpSpPr>
      <p:grpSpPr>
        <a:xfrm>
          <a:off x="0" y="0"/>
          <a:ext cx="0" cy="0"/>
          <a:chOff x="0" y="0"/>
          <a:chExt cx="0" cy="0"/>
        </a:xfrm>
      </p:grpSpPr>
      <p:pic>
        <p:nvPicPr>
          <p:cNvPr id="225" name="Google Shape;225;p24"/>
          <p:cNvPicPr preferRelativeResize="0"/>
          <p:nvPr/>
        </p:nvPicPr>
        <p:blipFill>
          <a:blip r:embed="rId2">
            <a:alphaModFix amt="35000"/>
          </a:blip>
          <a:stretch>
            <a:fillRect/>
          </a:stretch>
        </p:blipFill>
        <p:spPr>
          <a:xfrm>
            <a:off x="1341" y="-6858"/>
            <a:ext cx="9141319" cy="5157216"/>
          </a:xfrm>
          <a:prstGeom prst="rect">
            <a:avLst/>
          </a:prstGeom>
          <a:noFill/>
          <a:ln>
            <a:noFill/>
          </a:ln>
        </p:spPr>
      </p:pic>
      <p:grpSp>
        <p:nvGrpSpPr>
          <p:cNvPr id="226" name="Google Shape;226;p24"/>
          <p:cNvGrpSpPr/>
          <p:nvPr/>
        </p:nvGrpSpPr>
        <p:grpSpPr>
          <a:xfrm>
            <a:off x="4302436" y="-600403"/>
            <a:ext cx="4823336" cy="2308744"/>
            <a:chOff x="4302436" y="-600403"/>
            <a:chExt cx="4823336" cy="2308744"/>
          </a:xfrm>
        </p:grpSpPr>
        <p:grpSp>
          <p:nvGrpSpPr>
            <p:cNvPr id="227" name="Google Shape;227;p24"/>
            <p:cNvGrpSpPr/>
            <p:nvPr/>
          </p:nvGrpSpPr>
          <p:grpSpPr>
            <a:xfrm>
              <a:off x="8347804" y="139974"/>
              <a:ext cx="777968" cy="1568368"/>
              <a:chOff x="8347804" y="139974"/>
              <a:chExt cx="777968" cy="1568368"/>
            </a:xfrm>
          </p:grpSpPr>
          <p:sp>
            <p:nvSpPr>
              <p:cNvPr id="228" name="Google Shape;228;p24"/>
              <p:cNvSpPr/>
              <p:nvPr/>
            </p:nvSpPr>
            <p:spPr>
              <a:xfrm>
                <a:off x="8433183" y="139974"/>
                <a:ext cx="11711" cy="221879"/>
              </a:xfrm>
              <a:custGeom>
                <a:avLst/>
                <a:gdLst/>
                <a:ahLst/>
                <a:cxnLst/>
                <a:rect l="l" t="t" r="r" b="b"/>
                <a:pathLst>
                  <a:path w="189" h="3581"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8433183" y="1027410"/>
                <a:ext cx="11711" cy="221941"/>
              </a:xfrm>
              <a:custGeom>
                <a:avLst/>
                <a:gdLst/>
                <a:ahLst/>
                <a:cxnLst/>
                <a:rect l="l" t="t" r="r" b="b"/>
                <a:pathLst>
                  <a:path w="189" h="3582"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24"/>
              <p:cNvGrpSpPr/>
              <p:nvPr/>
            </p:nvGrpSpPr>
            <p:grpSpPr>
              <a:xfrm>
                <a:off x="8347804" y="143567"/>
                <a:ext cx="777968" cy="1354624"/>
                <a:chOff x="8347804" y="143567"/>
                <a:chExt cx="777968" cy="1354624"/>
              </a:xfrm>
            </p:grpSpPr>
            <p:sp>
              <p:nvSpPr>
                <p:cNvPr id="231" name="Google Shape;231;p24"/>
                <p:cNvSpPr/>
                <p:nvPr/>
              </p:nvSpPr>
              <p:spPr>
                <a:xfrm>
                  <a:off x="8354124" y="356396"/>
                  <a:ext cx="170769" cy="677347"/>
                </a:xfrm>
                <a:custGeom>
                  <a:avLst/>
                  <a:gdLst/>
                  <a:ahLst/>
                  <a:cxnLst/>
                  <a:rect l="l" t="t" r="r" b="b"/>
                  <a:pathLst>
                    <a:path w="2756" h="10932" extrusionOk="0">
                      <a:moveTo>
                        <a:pt x="1" y="1"/>
                      </a:moveTo>
                      <a:lnTo>
                        <a:pt x="1" y="10932"/>
                      </a:lnTo>
                      <a:lnTo>
                        <a:pt x="2755" y="10932"/>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8347804" y="350200"/>
                  <a:ext cx="182480" cy="688933"/>
                </a:xfrm>
                <a:custGeom>
                  <a:avLst/>
                  <a:gdLst/>
                  <a:ahLst/>
                  <a:cxnLst/>
                  <a:rect l="l" t="t" r="r" b="b"/>
                  <a:pathLst>
                    <a:path w="2945" h="11119" extrusionOk="0">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8651403" y="359989"/>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8646013" y="353793"/>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8731393" y="143567"/>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8731393" y="517241"/>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8948745" y="538803"/>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8943355" y="532483"/>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9028672" y="322318"/>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9028672" y="1486401"/>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24"/>
            <p:cNvGrpSpPr/>
            <p:nvPr/>
          </p:nvGrpSpPr>
          <p:grpSpPr>
            <a:xfrm flipH="1">
              <a:off x="7480141" y="-242895"/>
              <a:ext cx="777101" cy="1564775"/>
              <a:chOff x="25728" y="3503092"/>
              <a:chExt cx="777101" cy="1564775"/>
            </a:xfrm>
          </p:grpSpPr>
          <p:sp>
            <p:nvSpPr>
              <p:cNvPr id="242" name="Google Shape;242;p24"/>
              <p:cNvSpPr/>
              <p:nvPr/>
            </p:nvSpPr>
            <p:spPr>
              <a:xfrm>
                <a:off x="31119" y="3719514"/>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25728" y="3713318"/>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111108" y="3503092"/>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111108" y="3876766"/>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328460" y="3898328"/>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323070" y="3892008"/>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408388" y="3681843"/>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408388" y="4845926"/>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626670" y="4713892"/>
                <a:ext cx="170769" cy="138419"/>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620350" y="4707572"/>
                <a:ext cx="182480" cy="150129"/>
              </a:xfrm>
              <a:custGeom>
                <a:avLst/>
                <a:gdLst/>
                <a:ahLst/>
                <a:cxnLst/>
                <a:rect l="l" t="t" r="r" b="b"/>
                <a:pathLst>
                  <a:path w="2945" h="2423" extrusionOk="0">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705729" y="4497408"/>
                <a:ext cx="11711" cy="221941"/>
              </a:xfrm>
              <a:custGeom>
                <a:avLst/>
                <a:gdLst/>
                <a:ahLst/>
                <a:cxnLst/>
                <a:rect l="l" t="t" r="r" b="b"/>
                <a:pathLst>
                  <a:path w="189" h="3582" extrusionOk="0">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705729" y="4845926"/>
                <a:ext cx="11711" cy="221941"/>
              </a:xfrm>
              <a:custGeom>
                <a:avLst/>
                <a:gdLst/>
                <a:ahLst/>
                <a:cxnLst/>
                <a:rect l="l" t="t" r="r" b="b"/>
                <a:pathLst>
                  <a:path w="189" h="3582" extrusionOk="0">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4"/>
            <p:cNvGrpSpPr/>
            <p:nvPr/>
          </p:nvGrpSpPr>
          <p:grpSpPr>
            <a:xfrm>
              <a:off x="4302436" y="-600403"/>
              <a:ext cx="480689" cy="1365391"/>
              <a:chOff x="4226236" y="-600403"/>
              <a:chExt cx="480689" cy="1365391"/>
            </a:xfrm>
          </p:grpSpPr>
          <p:sp>
            <p:nvSpPr>
              <p:cNvPr id="255" name="Google Shape;255;p24"/>
              <p:cNvSpPr/>
              <p:nvPr/>
            </p:nvSpPr>
            <p:spPr>
              <a:xfrm rot="10800000" flipH="1">
                <a:off x="4232556" y="305869"/>
                <a:ext cx="170769" cy="243503"/>
              </a:xfrm>
              <a:custGeom>
                <a:avLst/>
                <a:gdLst/>
                <a:ahLst/>
                <a:cxnLst/>
                <a:rect l="l" t="t" r="r" b="b"/>
                <a:pathLst>
                  <a:path w="2756" h="3930" extrusionOk="0">
                    <a:moveTo>
                      <a:pt x="1" y="0"/>
                    </a:moveTo>
                    <a:lnTo>
                      <a:pt x="1" y="3929"/>
                    </a:lnTo>
                    <a:lnTo>
                      <a:pt x="2755" y="3929"/>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rot="10800000" flipH="1">
                <a:off x="4226236" y="299611"/>
                <a:ext cx="182480" cy="256019"/>
              </a:xfrm>
              <a:custGeom>
                <a:avLst/>
                <a:gdLst/>
                <a:ahLst/>
                <a:cxnLst/>
                <a:rect l="l" t="t" r="r" b="b"/>
                <a:pathLst>
                  <a:path w="2945" h="4132" extrusionOk="0">
                    <a:moveTo>
                      <a:pt x="2755" y="188"/>
                    </a:moveTo>
                    <a:lnTo>
                      <a:pt x="2755" y="3943"/>
                    </a:lnTo>
                    <a:lnTo>
                      <a:pt x="190" y="3943"/>
                    </a:lnTo>
                    <a:lnTo>
                      <a:pt x="190" y="188"/>
                    </a:lnTo>
                    <a:close/>
                    <a:moveTo>
                      <a:pt x="103" y="0"/>
                    </a:moveTo>
                    <a:cubicBezTo>
                      <a:pt x="45" y="0"/>
                      <a:pt x="1" y="43"/>
                      <a:pt x="1" y="101"/>
                    </a:cubicBezTo>
                    <a:lnTo>
                      <a:pt x="1" y="4030"/>
                    </a:lnTo>
                    <a:cubicBezTo>
                      <a:pt x="1" y="4088"/>
                      <a:pt x="45" y="4131"/>
                      <a:pt x="103" y="4131"/>
                    </a:cubicBezTo>
                    <a:lnTo>
                      <a:pt x="2857" y="4131"/>
                    </a:lnTo>
                    <a:cubicBezTo>
                      <a:pt x="2900" y="4131"/>
                      <a:pt x="2944" y="4088"/>
                      <a:pt x="2944" y="4030"/>
                    </a:cubicBezTo>
                    <a:lnTo>
                      <a:pt x="2944" y="101"/>
                    </a:lnTo>
                    <a:cubicBezTo>
                      <a:pt x="2944" y="43"/>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rot="10800000" flipH="1">
                <a:off x="4311615" y="90314"/>
                <a:ext cx="11711" cy="221011"/>
              </a:xfrm>
              <a:custGeom>
                <a:avLst/>
                <a:gdLst/>
                <a:ahLst/>
                <a:cxnLst/>
                <a:rect l="l" t="t" r="r" b="b"/>
                <a:pathLst>
                  <a:path w="189" h="3567" extrusionOk="0">
                    <a:moveTo>
                      <a:pt x="101" y="0"/>
                    </a:moveTo>
                    <a:cubicBezTo>
                      <a:pt x="43" y="0"/>
                      <a:pt x="0" y="43"/>
                      <a:pt x="0" y="87"/>
                    </a:cubicBezTo>
                    <a:lnTo>
                      <a:pt x="0" y="3480"/>
                    </a:lnTo>
                    <a:cubicBezTo>
                      <a:pt x="0" y="3523"/>
                      <a:pt x="43" y="3567"/>
                      <a:pt x="101" y="3567"/>
                    </a:cubicBezTo>
                    <a:cubicBezTo>
                      <a:pt x="145" y="3567"/>
                      <a:pt x="188" y="3523"/>
                      <a:pt x="188" y="3480"/>
                    </a:cubicBezTo>
                    <a:lnTo>
                      <a:pt x="188" y="87"/>
                    </a:lnTo>
                    <a:cubicBezTo>
                      <a:pt x="188" y="43"/>
                      <a:pt x="145" y="0"/>
                      <a:pt x="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rot="10800000" flipH="1">
                <a:off x="4311615" y="543915"/>
                <a:ext cx="11711" cy="221073"/>
              </a:xfrm>
              <a:custGeom>
                <a:avLst/>
                <a:gdLst/>
                <a:ahLst/>
                <a:cxnLst/>
                <a:rect l="l" t="t" r="r" b="b"/>
                <a:pathLst>
                  <a:path w="189" h="3568" extrusionOk="0">
                    <a:moveTo>
                      <a:pt x="101" y="1"/>
                    </a:moveTo>
                    <a:cubicBezTo>
                      <a:pt x="43" y="1"/>
                      <a:pt x="0" y="30"/>
                      <a:pt x="0" y="88"/>
                    </a:cubicBezTo>
                    <a:lnTo>
                      <a:pt x="0" y="3480"/>
                    </a:lnTo>
                    <a:cubicBezTo>
                      <a:pt x="0" y="3524"/>
                      <a:pt x="43" y="3567"/>
                      <a:pt x="101" y="3567"/>
                    </a:cubicBezTo>
                    <a:cubicBezTo>
                      <a:pt x="145" y="3567"/>
                      <a:pt x="188" y="3524"/>
                      <a:pt x="188" y="3480"/>
                    </a:cubicBezTo>
                    <a:lnTo>
                      <a:pt x="188" y="88"/>
                    </a:lnTo>
                    <a:cubicBezTo>
                      <a:pt x="188" y="30"/>
                      <a:pt x="145" y="1"/>
                      <a:pt x="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rot="10800000" flipH="1">
                <a:off x="4529835" y="-384856"/>
                <a:ext cx="170769" cy="677347"/>
              </a:xfrm>
              <a:custGeom>
                <a:avLst/>
                <a:gdLst/>
                <a:ahLst/>
                <a:cxnLst/>
                <a:rect l="l" t="t" r="r" b="b"/>
                <a:pathLst>
                  <a:path w="2756" h="10932" extrusionOk="0">
                    <a:moveTo>
                      <a:pt x="1" y="0"/>
                    </a:moveTo>
                    <a:lnTo>
                      <a:pt x="1" y="10931"/>
                    </a:lnTo>
                    <a:lnTo>
                      <a:pt x="2755" y="10931"/>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rot="10800000" flipH="1">
                <a:off x="4523577" y="-390247"/>
                <a:ext cx="183347" cy="688995"/>
              </a:xfrm>
              <a:custGeom>
                <a:avLst/>
                <a:gdLst/>
                <a:ahLst/>
                <a:cxnLst/>
                <a:rect l="l" t="t" r="r" b="b"/>
                <a:pathLst>
                  <a:path w="2959" h="11120" extrusionOk="0">
                    <a:moveTo>
                      <a:pt x="2769" y="188"/>
                    </a:moveTo>
                    <a:lnTo>
                      <a:pt x="2769" y="10931"/>
                    </a:lnTo>
                    <a:lnTo>
                      <a:pt x="189" y="10931"/>
                    </a:lnTo>
                    <a:lnTo>
                      <a:pt x="189" y="188"/>
                    </a:lnTo>
                    <a:close/>
                    <a:moveTo>
                      <a:pt x="102" y="0"/>
                    </a:moveTo>
                    <a:cubicBezTo>
                      <a:pt x="44" y="0"/>
                      <a:pt x="1" y="43"/>
                      <a:pt x="1" y="101"/>
                    </a:cubicBezTo>
                    <a:lnTo>
                      <a:pt x="1" y="11032"/>
                    </a:lnTo>
                    <a:cubicBezTo>
                      <a:pt x="1" y="11076"/>
                      <a:pt x="44" y="11119"/>
                      <a:pt x="102" y="11119"/>
                    </a:cubicBezTo>
                    <a:lnTo>
                      <a:pt x="2856" y="11119"/>
                    </a:lnTo>
                    <a:cubicBezTo>
                      <a:pt x="2914" y="11119"/>
                      <a:pt x="2958" y="11076"/>
                      <a:pt x="2958" y="11032"/>
                    </a:cubicBezTo>
                    <a:lnTo>
                      <a:pt x="2958" y="101"/>
                    </a:lnTo>
                    <a:cubicBezTo>
                      <a:pt x="2958" y="43"/>
                      <a:pt x="2914"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rot="10800000" flipH="1">
                <a:off x="4609824" y="-600403"/>
                <a:ext cx="10843" cy="221879"/>
              </a:xfrm>
              <a:custGeom>
                <a:avLst/>
                <a:gdLst/>
                <a:ahLst/>
                <a:cxnLst/>
                <a:rect l="l" t="t" r="r" b="b"/>
                <a:pathLst>
                  <a:path w="175" h="3581" extrusionOk="0">
                    <a:moveTo>
                      <a:pt x="87" y="0"/>
                    </a:moveTo>
                    <a:cubicBezTo>
                      <a:pt x="29" y="0"/>
                      <a:pt x="0" y="43"/>
                      <a:pt x="0" y="101"/>
                    </a:cubicBezTo>
                    <a:lnTo>
                      <a:pt x="0" y="3494"/>
                    </a:lnTo>
                    <a:cubicBezTo>
                      <a:pt x="0" y="3538"/>
                      <a:pt x="29" y="3580"/>
                      <a:pt x="87" y="3580"/>
                    </a:cubicBezTo>
                    <a:cubicBezTo>
                      <a:pt x="145" y="3580"/>
                      <a:pt x="174" y="3538"/>
                      <a:pt x="174" y="3494"/>
                    </a:cubicBezTo>
                    <a:lnTo>
                      <a:pt x="174" y="101"/>
                    </a:lnTo>
                    <a:cubicBezTo>
                      <a:pt x="174"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rot="10800000" flipH="1">
                <a:off x="4609824" y="287034"/>
                <a:ext cx="10843" cy="221879"/>
              </a:xfrm>
              <a:custGeom>
                <a:avLst/>
                <a:gdLst/>
                <a:ahLst/>
                <a:cxnLst/>
                <a:rect l="l" t="t" r="r" b="b"/>
                <a:pathLst>
                  <a:path w="175" h="3581" extrusionOk="0">
                    <a:moveTo>
                      <a:pt x="87" y="0"/>
                    </a:moveTo>
                    <a:cubicBezTo>
                      <a:pt x="29" y="0"/>
                      <a:pt x="0" y="43"/>
                      <a:pt x="0" y="101"/>
                    </a:cubicBezTo>
                    <a:lnTo>
                      <a:pt x="0" y="3493"/>
                    </a:lnTo>
                    <a:cubicBezTo>
                      <a:pt x="0" y="3537"/>
                      <a:pt x="29" y="3580"/>
                      <a:pt x="87" y="3580"/>
                    </a:cubicBezTo>
                    <a:cubicBezTo>
                      <a:pt x="145" y="3580"/>
                      <a:pt x="174" y="3537"/>
                      <a:pt x="174" y="3493"/>
                    </a:cubicBezTo>
                    <a:lnTo>
                      <a:pt x="174" y="101"/>
                    </a:lnTo>
                    <a:cubicBezTo>
                      <a:pt x="174"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24"/>
            <p:cNvGrpSpPr/>
            <p:nvPr/>
          </p:nvGrpSpPr>
          <p:grpSpPr>
            <a:xfrm>
              <a:off x="6688769" y="2"/>
              <a:ext cx="777039" cy="1366258"/>
              <a:chOff x="-3076431" y="1851552"/>
              <a:chExt cx="777039" cy="1366258"/>
            </a:xfrm>
          </p:grpSpPr>
          <p:sp>
            <p:nvSpPr>
              <p:cNvPr id="264" name="Google Shape;264;p24"/>
              <p:cNvSpPr/>
              <p:nvPr/>
            </p:nvSpPr>
            <p:spPr>
              <a:xfrm>
                <a:off x="-3071040" y="2757824"/>
                <a:ext cx="170769" cy="244370"/>
              </a:xfrm>
              <a:custGeom>
                <a:avLst/>
                <a:gdLst/>
                <a:ahLst/>
                <a:cxnLst/>
                <a:rect l="l" t="t" r="r" b="b"/>
                <a:pathLst>
                  <a:path w="2756" h="3944" extrusionOk="0">
                    <a:moveTo>
                      <a:pt x="1" y="1"/>
                    </a:moveTo>
                    <a:lnTo>
                      <a:pt x="1" y="3944"/>
                    </a:lnTo>
                    <a:lnTo>
                      <a:pt x="2755" y="3944"/>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3076431" y="2752434"/>
                <a:ext cx="182418" cy="255151"/>
              </a:xfrm>
              <a:custGeom>
                <a:avLst/>
                <a:gdLst/>
                <a:ahLst/>
                <a:cxnLst/>
                <a:rect l="l" t="t" r="r" b="b"/>
                <a:pathLst>
                  <a:path w="2944" h="4118" extrusionOk="0">
                    <a:moveTo>
                      <a:pt x="2755" y="190"/>
                    </a:moveTo>
                    <a:lnTo>
                      <a:pt x="2755" y="3930"/>
                    </a:lnTo>
                    <a:lnTo>
                      <a:pt x="175" y="3930"/>
                    </a:lnTo>
                    <a:lnTo>
                      <a:pt x="175" y="190"/>
                    </a:lnTo>
                    <a:close/>
                    <a:moveTo>
                      <a:pt x="88" y="1"/>
                    </a:moveTo>
                    <a:cubicBezTo>
                      <a:pt x="30" y="1"/>
                      <a:pt x="1" y="45"/>
                      <a:pt x="1" y="88"/>
                    </a:cubicBezTo>
                    <a:lnTo>
                      <a:pt x="1" y="4031"/>
                    </a:lnTo>
                    <a:cubicBezTo>
                      <a:pt x="1" y="4075"/>
                      <a:pt x="30" y="4118"/>
                      <a:pt x="88" y="4118"/>
                    </a:cubicBezTo>
                    <a:lnTo>
                      <a:pt x="2842" y="4118"/>
                    </a:lnTo>
                    <a:cubicBezTo>
                      <a:pt x="2900" y="4118"/>
                      <a:pt x="2943" y="4075"/>
                      <a:pt x="2943" y="4031"/>
                    </a:cubicBezTo>
                    <a:lnTo>
                      <a:pt x="2943" y="88"/>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2991113" y="2542270"/>
                <a:ext cx="11773" cy="221941"/>
              </a:xfrm>
              <a:custGeom>
                <a:avLst/>
                <a:gdLst/>
                <a:ahLst/>
                <a:cxnLst/>
                <a:rect l="l" t="t" r="r" b="b"/>
                <a:pathLst>
                  <a:path w="190" h="3582" extrusionOk="0">
                    <a:moveTo>
                      <a:pt x="87" y="0"/>
                    </a:moveTo>
                    <a:cubicBezTo>
                      <a:pt x="29" y="0"/>
                      <a:pt x="0" y="44"/>
                      <a:pt x="0" y="102"/>
                    </a:cubicBezTo>
                    <a:lnTo>
                      <a:pt x="0" y="3480"/>
                    </a:lnTo>
                    <a:cubicBezTo>
                      <a:pt x="0" y="3538"/>
                      <a:pt x="29" y="3582"/>
                      <a:pt x="87" y="3582"/>
                    </a:cubicBezTo>
                    <a:cubicBezTo>
                      <a:pt x="145" y="3582"/>
                      <a:pt x="189" y="3538"/>
                      <a:pt x="189" y="3480"/>
                    </a:cubicBezTo>
                    <a:lnTo>
                      <a:pt x="189" y="102"/>
                    </a:lnTo>
                    <a:cubicBezTo>
                      <a:pt x="189" y="44"/>
                      <a:pt x="145"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2991113" y="2995870"/>
                <a:ext cx="11773" cy="221941"/>
              </a:xfrm>
              <a:custGeom>
                <a:avLst/>
                <a:gdLst/>
                <a:ahLst/>
                <a:cxnLst/>
                <a:rect l="l" t="t" r="r" b="b"/>
                <a:pathLst>
                  <a:path w="190" h="3582" extrusionOk="0">
                    <a:moveTo>
                      <a:pt x="87" y="1"/>
                    </a:moveTo>
                    <a:cubicBezTo>
                      <a:pt x="29" y="1"/>
                      <a:pt x="0" y="44"/>
                      <a:pt x="0" y="102"/>
                    </a:cubicBezTo>
                    <a:lnTo>
                      <a:pt x="0" y="3480"/>
                    </a:lnTo>
                    <a:cubicBezTo>
                      <a:pt x="0" y="3538"/>
                      <a:pt x="29" y="3581"/>
                      <a:pt x="87" y="3581"/>
                    </a:cubicBezTo>
                    <a:cubicBezTo>
                      <a:pt x="145" y="3581"/>
                      <a:pt x="189" y="3538"/>
                      <a:pt x="189" y="3480"/>
                    </a:cubicBezTo>
                    <a:lnTo>
                      <a:pt x="189" y="102"/>
                    </a:lnTo>
                    <a:cubicBezTo>
                      <a:pt x="189" y="44"/>
                      <a:pt x="145" y="1"/>
                      <a:pt x="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773761" y="2067975"/>
                <a:ext cx="171698" cy="677347"/>
              </a:xfrm>
              <a:custGeom>
                <a:avLst/>
                <a:gdLst/>
                <a:ahLst/>
                <a:cxnLst/>
                <a:rect l="l" t="t" r="r" b="b"/>
                <a:pathLst>
                  <a:path w="2771" h="10932" extrusionOk="0">
                    <a:moveTo>
                      <a:pt x="1" y="1"/>
                    </a:moveTo>
                    <a:lnTo>
                      <a:pt x="1" y="10932"/>
                    </a:lnTo>
                    <a:lnTo>
                      <a:pt x="2770" y="10932"/>
                    </a:lnTo>
                    <a:lnTo>
                      <a:pt x="2770"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2779151" y="2061717"/>
                <a:ext cx="182480" cy="688995"/>
              </a:xfrm>
              <a:custGeom>
                <a:avLst/>
                <a:gdLst/>
                <a:ahLst/>
                <a:cxnLst/>
                <a:rect l="l" t="t" r="r" b="b"/>
                <a:pathLst>
                  <a:path w="2945" h="11120" extrusionOk="0">
                    <a:moveTo>
                      <a:pt x="2755" y="189"/>
                    </a:moveTo>
                    <a:lnTo>
                      <a:pt x="2755" y="10932"/>
                    </a:lnTo>
                    <a:lnTo>
                      <a:pt x="190" y="10932"/>
                    </a:lnTo>
                    <a:lnTo>
                      <a:pt x="190" y="189"/>
                    </a:lnTo>
                    <a:close/>
                    <a:moveTo>
                      <a:pt x="88" y="1"/>
                    </a:moveTo>
                    <a:cubicBezTo>
                      <a:pt x="45" y="1"/>
                      <a:pt x="1" y="44"/>
                      <a:pt x="1" y="102"/>
                    </a:cubicBezTo>
                    <a:lnTo>
                      <a:pt x="1" y="11033"/>
                    </a:lnTo>
                    <a:cubicBezTo>
                      <a:pt x="1" y="11077"/>
                      <a:pt x="45" y="11120"/>
                      <a:pt x="88" y="11120"/>
                    </a:cubicBezTo>
                    <a:lnTo>
                      <a:pt x="2857" y="11120"/>
                    </a:lnTo>
                    <a:cubicBezTo>
                      <a:pt x="2900" y="11120"/>
                      <a:pt x="2944" y="11077"/>
                      <a:pt x="2944" y="11033"/>
                    </a:cubicBezTo>
                    <a:lnTo>
                      <a:pt x="2944" y="102"/>
                    </a:lnTo>
                    <a:cubicBezTo>
                      <a:pt x="2944" y="44"/>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2693772" y="1851552"/>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2693772" y="2738989"/>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2475552" y="2070701"/>
                <a:ext cx="170769" cy="164442"/>
              </a:xfrm>
              <a:custGeom>
                <a:avLst/>
                <a:gdLst/>
                <a:ahLst/>
                <a:cxnLst/>
                <a:rect l="l" t="t" r="r" b="b"/>
                <a:pathLst>
                  <a:path w="2756" h="2654" extrusionOk="0">
                    <a:moveTo>
                      <a:pt x="1" y="1"/>
                    </a:moveTo>
                    <a:lnTo>
                      <a:pt x="1" y="2653"/>
                    </a:lnTo>
                    <a:lnTo>
                      <a:pt x="2755" y="2653"/>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2481810" y="2065310"/>
                <a:ext cx="182418" cy="175223"/>
              </a:xfrm>
              <a:custGeom>
                <a:avLst/>
                <a:gdLst/>
                <a:ahLst/>
                <a:cxnLst/>
                <a:rect l="l" t="t" r="r" b="b"/>
                <a:pathLst>
                  <a:path w="2944" h="2828" extrusionOk="0">
                    <a:moveTo>
                      <a:pt x="2755" y="189"/>
                    </a:moveTo>
                    <a:lnTo>
                      <a:pt x="2755" y="2639"/>
                    </a:lnTo>
                    <a:lnTo>
                      <a:pt x="189" y="2639"/>
                    </a:lnTo>
                    <a:lnTo>
                      <a:pt x="189" y="189"/>
                    </a:lnTo>
                    <a:close/>
                    <a:moveTo>
                      <a:pt x="102" y="1"/>
                    </a:moveTo>
                    <a:cubicBezTo>
                      <a:pt x="44" y="1"/>
                      <a:pt x="1" y="44"/>
                      <a:pt x="1" y="88"/>
                    </a:cubicBezTo>
                    <a:lnTo>
                      <a:pt x="1" y="2740"/>
                    </a:lnTo>
                    <a:cubicBezTo>
                      <a:pt x="1" y="2784"/>
                      <a:pt x="44" y="2827"/>
                      <a:pt x="102" y="2827"/>
                    </a:cubicBezTo>
                    <a:lnTo>
                      <a:pt x="2856" y="2827"/>
                    </a:lnTo>
                    <a:cubicBezTo>
                      <a:pt x="2900" y="2827"/>
                      <a:pt x="2943" y="2784"/>
                      <a:pt x="2943" y="2740"/>
                    </a:cubicBezTo>
                    <a:lnTo>
                      <a:pt x="2943" y="88"/>
                    </a:lnTo>
                    <a:cubicBezTo>
                      <a:pt x="2943" y="44"/>
                      <a:pt x="2900" y="1"/>
                      <a:pt x="28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2396492" y="1855146"/>
                <a:ext cx="11773" cy="221879"/>
              </a:xfrm>
              <a:custGeom>
                <a:avLst/>
                <a:gdLst/>
                <a:ahLst/>
                <a:cxnLst/>
                <a:rect l="l" t="t" r="r" b="b"/>
                <a:pathLst>
                  <a:path w="190" h="3581" extrusionOk="0">
                    <a:moveTo>
                      <a:pt x="103" y="1"/>
                    </a:moveTo>
                    <a:cubicBezTo>
                      <a:pt x="45" y="1"/>
                      <a:pt x="1" y="43"/>
                      <a:pt x="1" y="101"/>
                    </a:cubicBezTo>
                    <a:lnTo>
                      <a:pt x="1" y="3480"/>
                    </a:lnTo>
                    <a:cubicBezTo>
                      <a:pt x="1" y="3538"/>
                      <a:pt x="45" y="3581"/>
                      <a:pt x="103" y="3581"/>
                    </a:cubicBezTo>
                    <a:cubicBezTo>
                      <a:pt x="146" y="3581"/>
                      <a:pt x="190" y="3538"/>
                      <a:pt x="190" y="3480"/>
                    </a:cubicBezTo>
                    <a:lnTo>
                      <a:pt x="190" y="101"/>
                    </a:lnTo>
                    <a:cubicBezTo>
                      <a:pt x="190" y="43"/>
                      <a:pt x="146"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2396492" y="2228820"/>
                <a:ext cx="11773" cy="221879"/>
              </a:xfrm>
              <a:custGeom>
                <a:avLst/>
                <a:gdLst/>
                <a:ahLst/>
                <a:cxnLst/>
                <a:rect l="l" t="t" r="r" b="b"/>
                <a:pathLst>
                  <a:path w="190" h="3581" extrusionOk="0">
                    <a:moveTo>
                      <a:pt x="103" y="0"/>
                    </a:moveTo>
                    <a:cubicBezTo>
                      <a:pt x="45" y="0"/>
                      <a:pt x="1" y="43"/>
                      <a:pt x="1" y="101"/>
                    </a:cubicBezTo>
                    <a:lnTo>
                      <a:pt x="1" y="3480"/>
                    </a:lnTo>
                    <a:cubicBezTo>
                      <a:pt x="1" y="3538"/>
                      <a:pt x="45" y="3581"/>
                      <a:pt x="103" y="3581"/>
                    </a:cubicBezTo>
                    <a:cubicBezTo>
                      <a:pt x="146" y="3581"/>
                      <a:pt x="190" y="3538"/>
                      <a:pt x="190" y="3480"/>
                    </a:cubicBezTo>
                    <a:lnTo>
                      <a:pt x="190" y="101"/>
                    </a:lnTo>
                    <a:cubicBezTo>
                      <a:pt x="190" y="43"/>
                      <a:pt x="146"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24"/>
            <p:cNvGrpSpPr/>
            <p:nvPr/>
          </p:nvGrpSpPr>
          <p:grpSpPr>
            <a:xfrm>
              <a:off x="4942387" y="-134882"/>
              <a:ext cx="1655820" cy="1386023"/>
              <a:chOff x="79937" y="-134882"/>
              <a:chExt cx="1655820" cy="1386023"/>
            </a:xfrm>
          </p:grpSpPr>
          <p:sp>
            <p:nvSpPr>
              <p:cNvPr id="277" name="Google Shape;277;p24"/>
              <p:cNvSpPr/>
              <p:nvPr/>
            </p:nvSpPr>
            <p:spPr>
              <a:xfrm>
                <a:off x="85327" y="360445"/>
                <a:ext cx="171636" cy="244370"/>
              </a:xfrm>
              <a:custGeom>
                <a:avLst/>
                <a:gdLst/>
                <a:ahLst/>
                <a:cxnLst/>
                <a:rect l="l" t="t" r="r" b="b"/>
                <a:pathLst>
                  <a:path w="2770" h="3944" extrusionOk="0">
                    <a:moveTo>
                      <a:pt x="1" y="1"/>
                    </a:moveTo>
                    <a:lnTo>
                      <a:pt x="1" y="3944"/>
                    </a:lnTo>
                    <a:lnTo>
                      <a:pt x="2769" y="3944"/>
                    </a:lnTo>
                    <a:lnTo>
                      <a:pt x="2769"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79937" y="355055"/>
                <a:ext cx="182418" cy="255151"/>
              </a:xfrm>
              <a:custGeom>
                <a:avLst/>
                <a:gdLst/>
                <a:ahLst/>
                <a:cxnLst/>
                <a:rect l="l" t="t" r="r" b="b"/>
                <a:pathLst>
                  <a:path w="2944" h="4118" extrusionOk="0">
                    <a:moveTo>
                      <a:pt x="2755" y="190"/>
                    </a:moveTo>
                    <a:lnTo>
                      <a:pt x="2755" y="3930"/>
                    </a:lnTo>
                    <a:lnTo>
                      <a:pt x="189" y="3930"/>
                    </a:lnTo>
                    <a:lnTo>
                      <a:pt x="189" y="190"/>
                    </a:lnTo>
                    <a:close/>
                    <a:moveTo>
                      <a:pt x="88" y="1"/>
                    </a:moveTo>
                    <a:cubicBezTo>
                      <a:pt x="44" y="1"/>
                      <a:pt x="1" y="45"/>
                      <a:pt x="1" y="88"/>
                    </a:cubicBezTo>
                    <a:lnTo>
                      <a:pt x="1" y="4031"/>
                    </a:lnTo>
                    <a:cubicBezTo>
                      <a:pt x="1" y="4075"/>
                      <a:pt x="44" y="4118"/>
                      <a:pt x="88" y="4118"/>
                    </a:cubicBezTo>
                    <a:lnTo>
                      <a:pt x="2856" y="4118"/>
                    </a:lnTo>
                    <a:cubicBezTo>
                      <a:pt x="2900" y="4118"/>
                      <a:pt x="2943" y="4075"/>
                      <a:pt x="2943" y="4031"/>
                    </a:cubicBezTo>
                    <a:lnTo>
                      <a:pt x="2943" y="88"/>
                    </a:lnTo>
                    <a:cubicBezTo>
                      <a:pt x="2943" y="45"/>
                      <a:pt x="2900"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165254" y="144891"/>
                <a:ext cx="11773" cy="221941"/>
              </a:xfrm>
              <a:custGeom>
                <a:avLst/>
                <a:gdLst/>
                <a:ahLst/>
                <a:cxnLst/>
                <a:rect l="l" t="t" r="r" b="b"/>
                <a:pathLst>
                  <a:path w="190" h="3582" extrusionOk="0">
                    <a:moveTo>
                      <a:pt x="102" y="0"/>
                    </a:moveTo>
                    <a:cubicBezTo>
                      <a:pt x="44" y="0"/>
                      <a:pt x="0" y="45"/>
                      <a:pt x="0" y="103"/>
                    </a:cubicBezTo>
                    <a:lnTo>
                      <a:pt x="0" y="3480"/>
                    </a:lnTo>
                    <a:cubicBezTo>
                      <a:pt x="0" y="3538"/>
                      <a:pt x="44" y="3582"/>
                      <a:pt x="102" y="3582"/>
                    </a:cubicBezTo>
                    <a:cubicBezTo>
                      <a:pt x="145" y="3582"/>
                      <a:pt x="189" y="3538"/>
                      <a:pt x="189" y="3480"/>
                    </a:cubicBezTo>
                    <a:lnTo>
                      <a:pt x="189" y="103"/>
                    </a:lnTo>
                    <a:cubicBezTo>
                      <a:pt x="189" y="45"/>
                      <a:pt x="145"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165254" y="598553"/>
                <a:ext cx="11773" cy="221879"/>
              </a:xfrm>
              <a:custGeom>
                <a:avLst/>
                <a:gdLst/>
                <a:ahLst/>
                <a:cxnLst/>
                <a:rect l="l" t="t" r="r" b="b"/>
                <a:pathLst>
                  <a:path w="190" h="3581" extrusionOk="0">
                    <a:moveTo>
                      <a:pt x="102" y="0"/>
                    </a:moveTo>
                    <a:cubicBezTo>
                      <a:pt x="44" y="0"/>
                      <a:pt x="0" y="43"/>
                      <a:pt x="0" y="101"/>
                    </a:cubicBezTo>
                    <a:lnTo>
                      <a:pt x="0" y="3493"/>
                    </a:lnTo>
                    <a:cubicBezTo>
                      <a:pt x="0" y="3537"/>
                      <a:pt x="44" y="3580"/>
                      <a:pt x="102" y="3580"/>
                    </a:cubicBezTo>
                    <a:cubicBezTo>
                      <a:pt x="145" y="3580"/>
                      <a:pt x="189" y="3537"/>
                      <a:pt x="189" y="3493"/>
                    </a:cubicBezTo>
                    <a:lnTo>
                      <a:pt x="189" y="101"/>
                    </a:lnTo>
                    <a:cubicBezTo>
                      <a:pt x="189" y="43"/>
                      <a:pt x="145"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383536" y="127796"/>
                <a:ext cx="170769" cy="677347"/>
              </a:xfrm>
              <a:custGeom>
                <a:avLst/>
                <a:gdLst/>
                <a:ahLst/>
                <a:cxnLst/>
                <a:rect l="l" t="t" r="r" b="b"/>
                <a:pathLst>
                  <a:path w="2756" h="10932" extrusionOk="0">
                    <a:moveTo>
                      <a:pt x="1" y="1"/>
                    </a:moveTo>
                    <a:lnTo>
                      <a:pt x="1" y="10932"/>
                    </a:lnTo>
                    <a:lnTo>
                      <a:pt x="2755" y="10932"/>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377216" y="121600"/>
                <a:ext cx="182480" cy="688933"/>
              </a:xfrm>
              <a:custGeom>
                <a:avLst/>
                <a:gdLst/>
                <a:ahLst/>
                <a:cxnLst/>
                <a:rect l="l" t="t" r="r" b="b"/>
                <a:pathLst>
                  <a:path w="2945" h="11119" extrusionOk="0">
                    <a:moveTo>
                      <a:pt x="2755" y="188"/>
                    </a:moveTo>
                    <a:lnTo>
                      <a:pt x="2755" y="10931"/>
                    </a:lnTo>
                    <a:lnTo>
                      <a:pt x="190" y="10931"/>
                    </a:lnTo>
                    <a:lnTo>
                      <a:pt x="190" y="188"/>
                    </a:lnTo>
                    <a:close/>
                    <a:moveTo>
                      <a:pt x="103" y="0"/>
                    </a:moveTo>
                    <a:cubicBezTo>
                      <a:pt x="45" y="0"/>
                      <a:pt x="1" y="43"/>
                      <a:pt x="1" y="101"/>
                    </a:cubicBezTo>
                    <a:lnTo>
                      <a:pt x="1" y="11032"/>
                    </a:lnTo>
                    <a:cubicBezTo>
                      <a:pt x="1" y="11090"/>
                      <a:pt x="45" y="11119"/>
                      <a:pt x="103" y="11119"/>
                    </a:cubicBezTo>
                    <a:lnTo>
                      <a:pt x="2857" y="11119"/>
                    </a:lnTo>
                    <a:cubicBezTo>
                      <a:pt x="2915" y="11119"/>
                      <a:pt x="2944" y="11090"/>
                      <a:pt x="2944" y="11032"/>
                    </a:cubicBezTo>
                    <a:lnTo>
                      <a:pt x="2944" y="101"/>
                    </a:lnTo>
                    <a:cubicBezTo>
                      <a:pt x="2944" y="43"/>
                      <a:pt x="2915"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462596" y="-88626"/>
                <a:ext cx="11711" cy="221879"/>
              </a:xfrm>
              <a:custGeom>
                <a:avLst/>
                <a:gdLst/>
                <a:ahLst/>
                <a:cxnLst/>
                <a:rect l="l" t="t" r="r" b="b"/>
                <a:pathLst>
                  <a:path w="189" h="3581"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462596" y="798810"/>
                <a:ext cx="11711" cy="221941"/>
              </a:xfrm>
              <a:custGeom>
                <a:avLst/>
                <a:gdLst/>
                <a:ahLst/>
                <a:cxnLst/>
                <a:rect l="l" t="t" r="r" b="b"/>
                <a:pathLst>
                  <a:path w="189" h="3582" extrusionOk="0">
                    <a:moveTo>
                      <a:pt x="101" y="1"/>
                    </a:moveTo>
                    <a:cubicBezTo>
                      <a:pt x="43" y="1"/>
                      <a:pt x="1" y="44"/>
                      <a:pt x="1" y="102"/>
                    </a:cubicBezTo>
                    <a:lnTo>
                      <a:pt x="1" y="3494"/>
                    </a:lnTo>
                    <a:cubicBezTo>
                      <a:pt x="1" y="3538"/>
                      <a:pt x="43" y="3581"/>
                      <a:pt x="101" y="3581"/>
                    </a:cubicBezTo>
                    <a:cubicBezTo>
                      <a:pt x="146" y="3581"/>
                      <a:pt x="188" y="3538"/>
                      <a:pt x="188" y="3494"/>
                    </a:cubicBezTo>
                    <a:lnTo>
                      <a:pt x="188" y="102"/>
                    </a:lnTo>
                    <a:cubicBezTo>
                      <a:pt x="188" y="44"/>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680816" y="131389"/>
                <a:ext cx="170769" cy="163574"/>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675425" y="125193"/>
                <a:ext cx="182480" cy="175161"/>
              </a:xfrm>
              <a:custGeom>
                <a:avLst/>
                <a:gdLst/>
                <a:ahLst/>
                <a:cxnLst/>
                <a:rect l="l" t="t" r="r" b="b"/>
                <a:pathLst>
                  <a:path w="2945" h="2827" extrusionOk="0">
                    <a:moveTo>
                      <a:pt x="2755" y="188"/>
                    </a:moveTo>
                    <a:lnTo>
                      <a:pt x="2755" y="2639"/>
                    </a:lnTo>
                    <a:lnTo>
                      <a:pt x="190" y="2639"/>
                    </a:lnTo>
                    <a:lnTo>
                      <a:pt x="190" y="188"/>
                    </a:lnTo>
                    <a:close/>
                    <a:moveTo>
                      <a:pt x="88" y="0"/>
                    </a:moveTo>
                    <a:cubicBezTo>
                      <a:pt x="45" y="0"/>
                      <a:pt x="1" y="43"/>
                      <a:pt x="1" y="101"/>
                    </a:cubicBezTo>
                    <a:lnTo>
                      <a:pt x="1" y="2739"/>
                    </a:lnTo>
                    <a:cubicBezTo>
                      <a:pt x="1" y="2783"/>
                      <a:pt x="45" y="2826"/>
                      <a:pt x="88" y="2826"/>
                    </a:cubicBezTo>
                    <a:lnTo>
                      <a:pt x="2842" y="2826"/>
                    </a:lnTo>
                    <a:cubicBezTo>
                      <a:pt x="2900" y="2826"/>
                      <a:pt x="2944" y="2783"/>
                      <a:pt x="2944" y="2739"/>
                    </a:cubicBezTo>
                    <a:lnTo>
                      <a:pt x="2944" y="101"/>
                    </a:lnTo>
                    <a:cubicBezTo>
                      <a:pt x="2944"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760805" y="-85033"/>
                <a:ext cx="11711" cy="221879"/>
              </a:xfrm>
              <a:custGeom>
                <a:avLst/>
                <a:gdLst/>
                <a:ahLst/>
                <a:cxnLst/>
                <a:rect l="l" t="t" r="r" b="b"/>
                <a:pathLst>
                  <a:path w="189" h="3581" extrusionOk="0">
                    <a:moveTo>
                      <a:pt x="88" y="1"/>
                    </a:moveTo>
                    <a:cubicBezTo>
                      <a:pt x="44" y="1"/>
                      <a:pt x="1" y="44"/>
                      <a:pt x="1" y="102"/>
                    </a:cubicBezTo>
                    <a:lnTo>
                      <a:pt x="1" y="3494"/>
                    </a:lnTo>
                    <a:cubicBezTo>
                      <a:pt x="1" y="3538"/>
                      <a:pt x="44" y="3581"/>
                      <a:pt x="88" y="3581"/>
                    </a:cubicBezTo>
                    <a:cubicBezTo>
                      <a:pt x="146" y="3581"/>
                      <a:pt x="188" y="3538"/>
                      <a:pt x="188" y="3494"/>
                    </a:cubicBezTo>
                    <a:lnTo>
                      <a:pt x="188" y="102"/>
                    </a:lnTo>
                    <a:cubicBezTo>
                      <a:pt x="188" y="44"/>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60805" y="288641"/>
                <a:ext cx="11711" cy="221879"/>
              </a:xfrm>
              <a:custGeom>
                <a:avLst/>
                <a:gdLst/>
                <a:ahLst/>
                <a:cxnLst/>
                <a:rect l="l" t="t" r="r" b="b"/>
                <a:pathLst>
                  <a:path w="189" h="3581" extrusionOk="0">
                    <a:moveTo>
                      <a:pt x="88" y="1"/>
                    </a:moveTo>
                    <a:cubicBezTo>
                      <a:pt x="44" y="1"/>
                      <a:pt x="1" y="43"/>
                      <a:pt x="1" y="101"/>
                    </a:cubicBezTo>
                    <a:lnTo>
                      <a:pt x="1" y="3494"/>
                    </a:lnTo>
                    <a:cubicBezTo>
                      <a:pt x="1" y="3538"/>
                      <a:pt x="44" y="3581"/>
                      <a:pt x="88" y="3581"/>
                    </a:cubicBezTo>
                    <a:cubicBezTo>
                      <a:pt x="146" y="3581"/>
                      <a:pt x="188" y="3538"/>
                      <a:pt x="188" y="3494"/>
                    </a:cubicBezTo>
                    <a:lnTo>
                      <a:pt x="188" y="101"/>
                    </a:lnTo>
                    <a:cubicBezTo>
                      <a:pt x="188" y="43"/>
                      <a:pt x="146" y="1"/>
                      <a:pt x="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978157" y="81603"/>
                <a:ext cx="171636" cy="953998"/>
              </a:xfrm>
              <a:custGeom>
                <a:avLst/>
                <a:gdLst/>
                <a:ahLst/>
                <a:cxnLst/>
                <a:rect l="l" t="t" r="r" b="b"/>
                <a:pathLst>
                  <a:path w="2770" h="15397" extrusionOk="0">
                    <a:moveTo>
                      <a:pt x="1" y="0"/>
                    </a:moveTo>
                    <a:lnTo>
                      <a:pt x="1" y="15396"/>
                    </a:lnTo>
                    <a:lnTo>
                      <a:pt x="2769" y="15396"/>
                    </a:lnTo>
                    <a:lnTo>
                      <a:pt x="2769"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972767" y="75283"/>
                <a:ext cx="182418" cy="965709"/>
              </a:xfrm>
              <a:custGeom>
                <a:avLst/>
                <a:gdLst/>
                <a:ahLst/>
                <a:cxnLst/>
                <a:rect l="l" t="t" r="r" b="b"/>
                <a:pathLst>
                  <a:path w="2944" h="15586" extrusionOk="0">
                    <a:moveTo>
                      <a:pt x="2755" y="189"/>
                    </a:moveTo>
                    <a:lnTo>
                      <a:pt x="2755" y="15396"/>
                    </a:lnTo>
                    <a:lnTo>
                      <a:pt x="189" y="15396"/>
                    </a:lnTo>
                    <a:lnTo>
                      <a:pt x="189" y="189"/>
                    </a:lnTo>
                    <a:close/>
                    <a:moveTo>
                      <a:pt x="88" y="0"/>
                    </a:moveTo>
                    <a:cubicBezTo>
                      <a:pt x="44" y="0"/>
                      <a:pt x="1" y="44"/>
                      <a:pt x="1" y="102"/>
                    </a:cubicBezTo>
                    <a:lnTo>
                      <a:pt x="1" y="15498"/>
                    </a:lnTo>
                    <a:cubicBezTo>
                      <a:pt x="1" y="15541"/>
                      <a:pt x="44" y="15585"/>
                      <a:pt x="88" y="15585"/>
                    </a:cubicBezTo>
                    <a:lnTo>
                      <a:pt x="2856" y="15585"/>
                    </a:lnTo>
                    <a:cubicBezTo>
                      <a:pt x="2900" y="15585"/>
                      <a:pt x="2943" y="15541"/>
                      <a:pt x="2943" y="15498"/>
                    </a:cubicBezTo>
                    <a:lnTo>
                      <a:pt x="2943" y="102"/>
                    </a:lnTo>
                    <a:cubicBezTo>
                      <a:pt x="2943" y="44"/>
                      <a:pt x="2900" y="0"/>
                      <a:pt x="2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1058085" y="-134882"/>
                <a:ext cx="11773" cy="221941"/>
              </a:xfrm>
              <a:custGeom>
                <a:avLst/>
                <a:gdLst/>
                <a:ahLst/>
                <a:cxnLst/>
                <a:rect l="l" t="t" r="r" b="b"/>
                <a:pathLst>
                  <a:path w="190" h="3582" extrusionOk="0">
                    <a:moveTo>
                      <a:pt x="88" y="0"/>
                    </a:moveTo>
                    <a:cubicBezTo>
                      <a:pt x="45" y="0"/>
                      <a:pt x="1" y="44"/>
                      <a:pt x="1" y="102"/>
                    </a:cubicBezTo>
                    <a:lnTo>
                      <a:pt x="1" y="3494"/>
                    </a:lnTo>
                    <a:cubicBezTo>
                      <a:pt x="1" y="3537"/>
                      <a:pt x="45" y="3581"/>
                      <a:pt x="88" y="3581"/>
                    </a:cubicBezTo>
                    <a:cubicBezTo>
                      <a:pt x="146" y="3581"/>
                      <a:pt x="190" y="3537"/>
                      <a:pt x="190" y="3494"/>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1058085" y="1029201"/>
                <a:ext cx="11773" cy="221941"/>
              </a:xfrm>
              <a:custGeom>
                <a:avLst/>
                <a:gdLst/>
                <a:ahLst/>
                <a:cxnLst/>
                <a:rect l="l" t="t" r="r" b="b"/>
                <a:pathLst>
                  <a:path w="190" h="3582" extrusionOk="0">
                    <a:moveTo>
                      <a:pt x="88" y="0"/>
                    </a:moveTo>
                    <a:cubicBezTo>
                      <a:pt x="45" y="0"/>
                      <a:pt x="1" y="44"/>
                      <a:pt x="1" y="102"/>
                    </a:cubicBezTo>
                    <a:lnTo>
                      <a:pt x="1" y="3495"/>
                    </a:lnTo>
                    <a:cubicBezTo>
                      <a:pt x="1" y="3538"/>
                      <a:pt x="45" y="3582"/>
                      <a:pt x="88" y="3582"/>
                    </a:cubicBezTo>
                    <a:cubicBezTo>
                      <a:pt x="146" y="3582"/>
                      <a:pt x="190" y="3538"/>
                      <a:pt x="190" y="3495"/>
                    </a:cubicBezTo>
                    <a:lnTo>
                      <a:pt x="190" y="102"/>
                    </a:lnTo>
                    <a:cubicBezTo>
                      <a:pt x="190" y="44"/>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1276367" y="668567"/>
                <a:ext cx="170769" cy="138419"/>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1270047" y="662247"/>
                <a:ext cx="182480" cy="150129"/>
              </a:xfrm>
              <a:custGeom>
                <a:avLst/>
                <a:gdLst/>
                <a:ahLst/>
                <a:cxnLst/>
                <a:rect l="l" t="t" r="r" b="b"/>
                <a:pathLst>
                  <a:path w="2945" h="2423" extrusionOk="0">
                    <a:moveTo>
                      <a:pt x="2755" y="190"/>
                    </a:moveTo>
                    <a:lnTo>
                      <a:pt x="2755" y="2233"/>
                    </a:lnTo>
                    <a:lnTo>
                      <a:pt x="190" y="2233"/>
                    </a:lnTo>
                    <a:lnTo>
                      <a:pt x="190" y="190"/>
                    </a:lnTo>
                    <a:close/>
                    <a:moveTo>
                      <a:pt x="103" y="1"/>
                    </a:moveTo>
                    <a:cubicBezTo>
                      <a:pt x="45" y="1"/>
                      <a:pt x="1" y="45"/>
                      <a:pt x="1" y="103"/>
                    </a:cubicBezTo>
                    <a:lnTo>
                      <a:pt x="1" y="2335"/>
                    </a:lnTo>
                    <a:cubicBezTo>
                      <a:pt x="1" y="2378"/>
                      <a:pt x="45" y="2422"/>
                      <a:pt x="103" y="2422"/>
                    </a:cubicBezTo>
                    <a:lnTo>
                      <a:pt x="2857" y="2422"/>
                    </a:lnTo>
                    <a:cubicBezTo>
                      <a:pt x="2915" y="2422"/>
                      <a:pt x="2944" y="2378"/>
                      <a:pt x="2944" y="2335"/>
                    </a:cubicBezTo>
                    <a:lnTo>
                      <a:pt x="2944" y="103"/>
                    </a:lnTo>
                    <a:cubicBezTo>
                      <a:pt x="2944" y="45"/>
                      <a:pt x="2915"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1355426" y="452083"/>
                <a:ext cx="11711" cy="221941"/>
              </a:xfrm>
              <a:custGeom>
                <a:avLst/>
                <a:gdLst/>
                <a:ahLst/>
                <a:cxnLst/>
                <a:rect l="l" t="t" r="r" b="b"/>
                <a:pathLst>
                  <a:path w="189" h="3582" extrusionOk="0">
                    <a:moveTo>
                      <a:pt x="102" y="0"/>
                    </a:moveTo>
                    <a:cubicBezTo>
                      <a:pt x="44" y="0"/>
                      <a:pt x="1" y="45"/>
                      <a:pt x="1" y="103"/>
                    </a:cubicBezTo>
                    <a:lnTo>
                      <a:pt x="1" y="3495"/>
                    </a:lnTo>
                    <a:cubicBezTo>
                      <a:pt x="1" y="3538"/>
                      <a:pt x="44" y="3582"/>
                      <a:pt x="102" y="3582"/>
                    </a:cubicBezTo>
                    <a:cubicBezTo>
                      <a:pt x="146" y="3582"/>
                      <a:pt x="189" y="3538"/>
                      <a:pt x="189" y="3495"/>
                    </a:cubicBezTo>
                    <a:lnTo>
                      <a:pt x="189" y="103"/>
                    </a:lnTo>
                    <a:cubicBezTo>
                      <a:pt x="189" y="45"/>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1355426" y="800601"/>
                <a:ext cx="11711" cy="221941"/>
              </a:xfrm>
              <a:custGeom>
                <a:avLst/>
                <a:gdLst/>
                <a:ahLst/>
                <a:cxnLst/>
                <a:rect l="l" t="t" r="r" b="b"/>
                <a:pathLst>
                  <a:path w="189" h="3582" extrusionOk="0">
                    <a:moveTo>
                      <a:pt x="102" y="0"/>
                    </a:moveTo>
                    <a:cubicBezTo>
                      <a:pt x="44" y="0"/>
                      <a:pt x="1" y="44"/>
                      <a:pt x="1" y="102"/>
                    </a:cubicBezTo>
                    <a:lnTo>
                      <a:pt x="1" y="3495"/>
                    </a:lnTo>
                    <a:cubicBezTo>
                      <a:pt x="1" y="3538"/>
                      <a:pt x="44" y="3582"/>
                      <a:pt x="102" y="3582"/>
                    </a:cubicBezTo>
                    <a:cubicBezTo>
                      <a:pt x="146" y="3582"/>
                      <a:pt x="189" y="3538"/>
                      <a:pt x="189" y="3495"/>
                    </a:cubicBezTo>
                    <a:lnTo>
                      <a:pt x="189" y="102"/>
                    </a:lnTo>
                    <a:cubicBezTo>
                      <a:pt x="189" y="44"/>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1559659" y="218104"/>
                <a:ext cx="170707" cy="200379"/>
              </a:xfrm>
              <a:custGeom>
                <a:avLst/>
                <a:gdLst/>
                <a:ahLst/>
                <a:cxnLst/>
                <a:rect l="l" t="t" r="r" b="b"/>
                <a:pathLst>
                  <a:path w="2755" h="3234" extrusionOk="0">
                    <a:moveTo>
                      <a:pt x="0" y="0"/>
                    </a:moveTo>
                    <a:lnTo>
                      <a:pt x="0" y="3234"/>
                    </a:lnTo>
                    <a:lnTo>
                      <a:pt x="2755" y="3234"/>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1553339" y="211846"/>
                <a:ext cx="182418" cy="212027"/>
              </a:xfrm>
              <a:custGeom>
                <a:avLst/>
                <a:gdLst/>
                <a:ahLst/>
                <a:cxnLst/>
                <a:rect l="l" t="t" r="r" b="b"/>
                <a:pathLst>
                  <a:path w="2944" h="3422" extrusionOk="0">
                    <a:moveTo>
                      <a:pt x="2755" y="188"/>
                    </a:moveTo>
                    <a:lnTo>
                      <a:pt x="2755" y="3233"/>
                    </a:lnTo>
                    <a:lnTo>
                      <a:pt x="189" y="3233"/>
                    </a:lnTo>
                    <a:lnTo>
                      <a:pt x="189" y="188"/>
                    </a:lnTo>
                    <a:close/>
                    <a:moveTo>
                      <a:pt x="102" y="0"/>
                    </a:moveTo>
                    <a:cubicBezTo>
                      <a:pt x="44" y="0"/>
                      <a:pt x="0" y="43"/>
                      <a:pt x="0" y="101"/>
                    </a:cubicBezTo>
                    <a:lnTo>
                      <a:pt x="0" y="3335"/>
                    </a:lnTo>
                    <a:cubicBezTo>
                      <a:pt x="0" y="3378"/>
                      <a:pt x="44" y="3422"/>
                      <a:pt x="102" y="3422"/>
                    </a:cubicBezTo>
                    <a:lnTo>
                      <a:pt x="2857" y="3422"/>
                    </a:lnTo>
                    <a:cubicBezTo>
                      <a:pt x="2900" y="3422"/>
                      <a:pt x="2944" y="3378"/>
                      <a:pt x="2944" y="3335"/>
                    </a:cubicBezTo>
                    <a:lnTo>
                      <a:pt x="2944" y="101"/>
                    </a:lnTo>
                    <a:cubicBezTo>
                      <a:pt x="2944" y="43"/>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1638657" y="1681"/>
                <a:ext cx="11711" cy="221879"/>
              </a:xfrm>
              <a:custGeom>
                <a:avLst/>
                <a:gdLst/>
                <a:ahLst/>
                <a:cxnLst/>
                <a:rect l="l" t="t" r="r" b="b"/>
                <a:pathLst>
                  <a:path w="189" h="3581" extrusionOk="0">
                    <a:moveTo>
                      <a:pt x="102" y="0"/>
                    </a:moveTo>
                    <a:cubicBezTo>
                      <a:pt x="44" y="0"/>
                      <a:pt x="1" y="43"/>
                      <a:pt x="1" y="101"/>
                    </a:cubicBezTo>
                    <a:lnTo>
                      <a:pt x="1" y="3493"/>
                    </a:lnTo>
                    <a:cubicBezTo>
                      <a:pt x="1" y="3537"/>
                      <a:pt x="44" y="3580"/>
                      <a:pt x="102" y="3580"/>
                    </a:cubicBezTo>
                    <a:cubicBezTo>
                      <a:pt x="146" y="3580"/>
                      <a:pt x="189" y="3537"/>
                      <a:pt x="189" y="3493"/>
                    </a:cubicBezTo>
                    <a:lnTo>
                      <a:pt x="189" y="101"/>
                    </a:lnTo>
                    <a:cubicBezTo>
                      <a:pt x="189" y="43"/>
                      <a:pt x="146" y="0"/>
                      <a:pt x="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1638657" y="412097"/>
                <a:ext cx="11711" cy="222003"/>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mt="35000"/>
          </a:blip>
          <a:stretch>
            <a:fillRect/>
          </a:stretch>
        </p:blipFill>
        <p:spPr>
          <a:xfrm>
            <a:off x="1341" y="-6858"/>
            <a:ext cx="9141319" cy="5157216"/>
          </a:xfrm>
          <a:prstGeom prst="rect">
            <a:avLst/>
          </a:prstGeom>
          <a:noFill/>
          <a:ln>
            <a:noFill/>
          </a:ln>
        </p:spPr>
      </p:pic>
      <p:sp>
        <p:nvSpPr>
          <p:cNvPr id="14" name="Google Shape;14;p3"/>
          <p:cNvSpPr txBox="1">
            <a:spLocks noGrp="1"/>
          </p:cNvSpPr>
          <p:nvPr>
            <p:ph type="title"/>
          </p:nvPr>
        </p:nvSpPr>
        <p:spPr>
          <a:xfrm>
            <a:off x="713225" y="3682350"/>
            <a:ext cx="7717800" cy="9216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225" y="2762850"/>
            <a:ext cx="1753800" cy="6909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4480775" y="539500"/>
            <a:ext cx="3950400" cy="2914200"/>
          </a:xfrm>
          <a:prstGeom prst="rect">
            <a:avLst/>
          </a:prstGeom>
          <a:noFill/>
          <a:ln w="9525" cap="flat" cmpd="sng">
            <a:solidFill>
              <a:schemeClr val="accent1"/>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
        <p:cNvGrpSpPr/>
        <p:nvPr/>
      </p:nvGrpSpPr>
      <p:grpSpPr>
        <a:xfrm>
          <a:off x="0" y="0"/>
          <a:ext cx="0" cy="0"/>
          <a:chOff x="0" y="0"/>
          <a:chExt cx="0" cy="0"/>
        </a:xfrm>
      </p:grpSpPr>
      <p:pic>
        <p:nvPicPr>
          <p:cNvPr id="36" name="Google Shape;36;p5"/>
          <p:cNvPicPr preferRelativeResize="0"/>
          <p:nvPr/>
        </p:nvPicPr>
        <p:blipFill>
          <a:blip r:embed="rId2">
            <a:alphaModFix amt="35000"/>
          </a:blip>
          <a:stretch>
            <a:fillRect/>
          </a:stretch>
        </p:blipFill>
        <p:spPr>
          <a:xfrm>
            <a:off x="1" y="-6858"/>
            <a:ext cx="9143998" cy="5157216"/>
          </a:xfrm>
          <a:prstGeom prst="rect">
            <a:avLst/>
          </a:prstGeom>
          <a:noFill/>
          <a:ln>
            <a:noFill/>
          </a:ln>
        </p:spPr>
      </p:pic>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5"/>
          <p:cNvSpPr txBox="1">
            <a:spLocks noGrp="1"/>
          </p:cNvSpPr>
          <p:nvPr>
            <p:ph type="subTitle" idx="1"/>
          </p:nvPr>
        </p:nvSpPr>
        <p:spPr>
          <a:xfrm>
            <a:off x="5002946" y="2939601"/>
            <a:ext cx="3350400" cy="13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2"/>
          </p:nvPr>
        </p:nvSpPr>
        <p:spPr>
          <a:xfrm>
            <a:off x="713225" y="2939601"/>
            <a:ext cx="3350400" cy="13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3"/>
          </p:nvPr>
        </p:nvSpPr>
        <p:spPr>
          <a:xfrm>
            <a:off x="713225" y="2365950"/>
            <a:ext cx="33504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1" name="Google Shape;41;p5"/>
          <p:cNvSpPr txBox="1">
            <a:spLocks noGrp="1"/>
          </p:cNvSpPr>
          <p:nvPr>
            <p:ph type="subTitle" idx="4"/>
          </p:nvPr>
        </p:nvSpPr>
        <p:spPr>
          <a:xfrm>
            <a:off x="5002942" y="2365950"/>
            <a:ext cx="33504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2" name="Google Shape;42;p5"/>
          <p:cNvSpPr/>
          <p:nvPr/>
        </p:nvSpPr>
        <p:spPr>
          <a:xfrm rot="425134">
            <a:off x="678648" y="-938956"/>
            <a:ext cx="9144143" cy="1533957"/>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6"/>
          <p:cNvPicPr preferRelativeResize="0"/>
          <p:nvPr/>
        </p:nvPicPr>
        <p:blipFill>
          <a:blip r:embed="rId2">
            <a:alphaModFix amt="32000"/>
          </a:blip>
          <a:stretch>
            <a:fillRect/>
          </a:stretch>
        </p:blipFill>
        <p:spPr>
          <a:xfrm>
            <a:off x="1" y="-6858"/>
            <a:ext cx="9143998" cy="5157216"/>
          </a:xfrm>
          <a:prstGeom prst="rect">
            <a:avLst/>
          </a:prstGeom>
          <a:noFill/>
          <a:ln>
            <a:noFill/>
          </a:ln>
        </p:spPr>
      </p:pic>
      <p:sp>
        <p:nvSpPr>
          <p:cNvPr id="45" name="Google Shape;4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6"/>
          <p:cNvSpPr/>
          <p:nvPr/>
        </p:nvSpPr>
        <p:spPr>
          <a:xfrm>
            <a:off x="-1779475" y="-826875"/>
            <a:ext cx="9144101" cy="2377428"/>
          </a:xfrm>
          <a:custGeom>
            <a:avLst/>
            <a:gdLst/>
            <a:ahLst/>
            <a:cxnLst/>
            <a:rect l="l" t="t" r="r" b="b"/>
            <a:pathLst>
              <a:path w="281986" h="73270" extrusionOk="0">
                <a:moveTo>
                  <a:pt x="187986" y="1"/>
                </a:moveTo>
                <a:cubicBezTo>
                  <a:pt x="175851" y="1"/>
                  <a:pt x="169617" y="9932"/>
                  <a:pt x="163602" y="19529"/>
                </a:cubicBezTo>
                <a:cubicBezTo>
                  <a:pt x="157875" y="28647"/>
                  <a:pt x="151960" y="38086"/>
                  <a:pt x="140971" y="39288"/>
                </a:cubicBezTo>
                <a:cubicBezTo>
                  <a:pt x="139120" y="39493"/>
                  <a:pt x="137397" y="39586"/>
                  <a:pt x="135781" y="39586"/>
                </a:cubicBezTo>
                <a:cubicBezTo>
                  <a:pt x="126973" y="39586"/>
                  <a:pt x="121388" y="36806"/>
                  <a:pt x="115949" y="34098"/>
                </a:cubicBezTo>
                <a:cubicBezTo>
                  <a:pt x="110806" y="31527"/>
                  <a:pt x="105905" y="29087"/>
                  <a:pt x="98650" y="29087"/>
                </a:cubicBezTo>
                <a:cubicBezTo>
                  <a:pt x="97192" y="29087"/>
                  <a:pt x="95640" y="29185"/>
                  <a:pt x="93971" y="29401"/>
                </a:cubicBezTo>
                <a:cubicBezTo>
                  <a:pt x="81461" y="31025"/>
                  <a:pt x="74560" y="41362"/>
                  <a:pt x="67876" y="51365"/>
                </a:cubicBezTo>
                <a:cubicBezTo>
                  <a:pt x="61903" y="60295"/>
                  <a:pt x="56249" y="68732"/>
                  <a:pt x="46957" y="71414"/>
                </a:cubicBezTo>
                <a:cubicBezTo>
                  <a:pt x="43103" y="72530"/>
                  <a:pt x="39654" y="72985"/>
                  <a:pt x="36493" y="72985"/>
                </a:cubicBezTo>
                <a:cubicBezTo>
                  <a:pt x="29390" y="72985"/>
                  <a:pt x="23741" y="70690"/>
                  <a:pt x="18224" y="68443"/>
                </a:cubicBezTo>
                <a:cubicBezTo>
                  <a:pt x="12715" y="66210"/>
                  <a:pt x="7032" y="63890"/>
                  <a:pt x="0" y="63890"/>
                </a:cubicBezTo>
                <a:lnTo>
                  <a:pt x="0" y="64180"/>
                </a:lnTo>
                <a:cubicBezTo>
                  <a:pt x="6974" y="64180"/>
                  <a:pt x="12642" y="66485"/>
                  <a:pt x="18122" y="68703"/>
                </a:cubicBezTo>
                <a:cubicBezTo>
                  <a:pt x="23675" y="70965"/>
                  <a:pt x="29358" y="73269"/>
                  <a:pt x="36504" y="73269"/>
                </a:cubicBezTo>
                <a:cubicBezTo>
                  <a:pt x="39680" y="73269"/>
                  <a:pt x="43159" y="72806"/>
                  <a:pt x="47029" y="71690"/>
                </a:cubicBezTo>
                <a:cubicBezTo>
                  <a:pt x="56438" y="68978"/>
                  <a:pt x="62106" y="60498"/>
                  <a:pt x="68108" y="51510"/>
                </a:cubicBezTo>
                <a:cubicBezTo>
                  <a:pt x="74748" y="41579"/>
                  <a:pt x="81635" y="31301"/>
                  <a:pt x="94015" y="29691"/>
                </a:cubicBezTo>
                <a:cubicBezTo>
                  <a:pt x="95674" y="29474"/>
                  <a:pt x="97217" y="29376"/>
                  <a:pt x="98667" y="29376"/>
                </a:cubicBezTo>
                <a:cubicBezTo>
                  <a:pt x="105845" y="29376"/>
                  <a:pt x="110716" y="31800"/>
                  <a:pt x="115819" y="34345"/>
                </a:cubicBezTo>
                <a:cubicBezTo>
                  <a:pt x="121289" y="37068"/>
                  <a:pt x="126926" y="39874"/>
                  <a:pt x="135810" y="39874"/>
                </a:cubicBezTo>
                <a:cubicBezTo>
                  <a:pt x="137426" y="39874"/>
                  <a:pt x="139150" y="39781"/>
                  <a:pt x="141000" y="39578"/>
                </a:cubicBezTo>
                <a:cubicBezTo>
                  <a:pt x="152120" y="38346"/>
                  <a:pt x="158078" y="28850"/>
                  <a:pt x="163834" y="19674"/>
                </a:cubicBezTo>
                <a:cubicBezTo>
                  <a:pt x="170096" y="9700"/>
                  <a:pt x="176011" y="277"/>
                  <a:pt x="187986" y="277"/>
                </a:cubicBezTo>
                <a:cubicBezTo>
                  <a:pt x="200077" y="277"/>
                  <a:pt x="205918" y="7887"/>
                  <a:pt x="212094" y="15934"/>
                </a:cubicBezTo>
                <a:cubicBezTo>
                  <a:pt x="217806" y="23370"/>
                  <a:pt x="223707" y="31054"/>
                  <a:pt x="234971" y="32809"/>
                </a:cubicBezTo>
                <a:cubicBezTo>
                  <a:pt x="237288" y="33168"/>
                  <a:pt x="239388" y="33326"/>
                  <a:pt x="241322" y="33326"/>
                </a:cubicBezTo>
                <a:cubicBezTo>
                  <a:pt x="248362" y="33326"/>
                  <a:pt x="253189" y="31223"/>
                  <a:pt x="258239" y="29039"/>
                </a:cubicBezTo>
                <a:cubicBezTo>
                  <a:pt x="264110" y="26488"/>
                  <a:pt x="270765" y="23588"/>
                  <a:pt x="281986" y="23588"/>
                </a:cubicBezTo>
                <a:lnTo>
                  <a:pt x="281986" y="23312"/>
                </a:lnTo>
                <a:cubicBezTo>
                  <a:pt x="270707" y="23312"/>
                  <a:pt x="264023" y="26212"/>
                  <a:pt x="258123" y="28778"/>
                </a:cubicBezTo>
                <a:cubicBezTo>
                  <a:pt x="252935" y="31034"/>
                  <a:pt x="248290" y="33053"/>
                  <a:pt x="241459" y="33053"/>
                </a:cubicBezTo>
                <a:cubicBezTo>
                  <a:pt x="239510" y="33053"/>
                  <a:pt x="237383" y="32889"/>
                  <a:pt x="235015" y="32519"/>
                </a:cubicBezTo>
                <a:cubicBezTo>
                  <a:pt x="223852" y="30793"/>
                  <a:pt x="217995" y="23153"/>
                  <a:pt x="212312" y="15774"/>
                </a:cubicBezTo>
                <a:cubicBezTo>
                  <a:pt x="206092" y="7655"/>
                  <a:pt x="200206" y="1"/>
                  <a:pt x="1879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pic>
        <p:nvPicPr>
          <p:cNvPr id="54" name="Google Shape;54;p8"/>
          <p:cNvPicPr preferRelativeResize="0"/>
          <p:nvPr/>
        </p:nvPicPr>
        <p:blipFill>
          <a:blip r:embed="rId2">
            <a:alphaModFix amt="32000"/>
          </a:blip>
          <a:stretch>
            <a:fillRect/>
          </a:stretch>
        </p:blipFill>
        <p:spPr>
          <a:xfrm>
            <a:off x="1" y="-6858"/>
            <a:ext cx="9143998" cy="5157216"/>
          </a:xfrm>
          <a:prstGeom prst="rect">
            <a:avLst/>
          </a:prstGeom>
          <a:noFill/>
          <a:ln>
            <a:noFill/>
          </a:ln>
        </p:spPr>
      </p:pic>
      <p:sp>
        <p:nvSpPr>
          <p:cNvPr id="55" name="Google Shape;5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6" name="Google Shape;56;p8"/>
          <p:cNvGrpSpPr/>
          <p:nvPr/>
        </p:nvGrpSpPr>
        <p:grpSpPr>
          <a:xfrm>
            <a:off x="8529511" y="3752003"/>
            <a:ext cx="498296" cy="1259034"/>
            <a:chOff x="137488" y="-9872"/>
            <a:chExt cx="498296" cy="1259034"/>
          </a:xfrm>
        </p:grpSpPr>
        <p:sp>
          <p:nvSpPr>
            <p:cNvPr id="57" name="Google Shape;57;p8"/>
            <p:cNvSpPr/>
            <p:nvPr/>
          </p:nvSpPr>
          <p:spPr>
            <a:xfrm rot="10800000" flipH="1">
              <a:off x="144103" y="226685"/>
              <a:ext cx="176954" cy="797994"/>
            </a:xfrm>
            <a:custGeom>
              <a:avLst/>
              <a:gdLst/>
              <a:ahLst/>
              <a:cxnLst/>
              <a:rect l="l" t="t" r="r" b="b"/>
              <a:pathLst>
                <a:path w="2755" h="12424" extrusionOk="0">
                  <a:moveTo>
                    <a:pt x="0" y="0"/>
                  </a:moveTo>
                  <a:lnTo>
                    <a:pt x="0" y="12424"/>
                  </a:lnTo>
                  <a:lnTo>
                    <a:pt x="2754" y="12424"/>
                  </a:lnTo>
                  <a:lnTo>
                    <a:pt x="2754"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10800000" flipH="1">
              <a:off x="137488" y="220134"/>
              <a:ext cx="189157" cy="811096"/>
            </a:xfrm>
            <a:custGeom>
              <a:avLst/>
              <a:gdLst/>
              <a:ahLst/>
              <a:cxnLst/>
              <a:rect l="l" t="t" r="r" b="b"/>
              <a:pathLst>
                <a:path w="2945" h="12628" extrusionOk="0">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rot="10800000" flipH="1">
              <a:off x="225996" y="3167"/>
              <a:ext cx="12139" cy="229173"/>
            </a:xfrm>
            <a:custGeom>
              <a:avLst/>
              <a:gdLst/>
              <a:ahLst/>
              <a:cxnLst/>
              <a:rect l="l" t="t" r="r" b="b"/>
              <a:pathLst>
                <a:path w="189" h="3568" extrusionOk="0">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rot="10800000" flipH="1">
              <a:off x="225996" y="1019026"/>
              <a:ext cx="12139" cy="230136"/>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rot="10800000" flipH="1">
              <a:off x="452278" y="213648"/>
              <a:ext cx="176954" cy="207656"/>
            </a:xfrm>
            <a:custGeom>
              <a:avLst/>
              <a:gdLst/>
              <a:ahLst/>
              <a:cxnLst/>
              <a:rect l="l" t="t" r="r" b="b"/>
              <a:pathLst>
                <a:path w="2755" h="3233" extrusionOk="0">
                  <a:moveTo>
                    <a:pt x="0" y="0"/>
                  </a:moveTo>
                  <a:lnTo>
                    <a:pt x="0" y="3233"/>
                  </a:lnTo>
                  <a:lnTo>
                    <a:pt x="2754" y="3233"/>
                  </a:lnTo>
                  <a:lnTo>
                    <a:pt x="2754"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rot="10800000" flipH="1">
              <a:off x="534171" y="-9872"/>
              <a:ext cx="12204" cy="230072"/>
            </a:xfrm>
            <a:custGeom>
              <a:avLst/>
              <a:gdLst/>
              <a:ahLst/>
              <a:cxnLst/>
              <a:rect l="l" t="t" r="r" b="b"/>
              <a:pathLst>
                <a:path w="190" h="3582" extrusionOk="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rot="10800000" flipH="1">
              <a:off x="534171" y="415651"/>
              <a:ext cx="12204" cy="230072"/>
            </a:xfrm>
            <a:custGeom>
              <a:avLst/>
              <a:gdLst/>
              <a:ahLst/>
              <a:cxnLst/>
              <a:rect l="l" t="t" r="r" b="b"/>
              <a:pathLst>
                <a:path w="190" h="3582" extrusionOk="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rot="10800000" flipH="1">
              <a:off x="445791" y="208060"/>
              <a:ext cx="189992" cy="219795"/>
            </a:xfrm>
            <a:custGeom>
              <a:avLst/>
              <a:gdLst/>
              <a:ahLst/>
              <a:cxnLst/>
              <a:rect l="l" t="t" r="r" b="b"/>
              <a:pathLst>
                <a:path w="2958" h="3422" extrusionOk="0">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pic>
        <p:nvPicPr>
          <p:cNvPr id="66" name="Google Shape;66;p9"/>
          <p:cNvPicPr preferRelativeResize="0"/>
          <p:nvPr/>
        </p:nvPicPr>
        <p:blipFill>
          <a:blip r:embed="rId2">
            <a:alphaModFix amt="35000"/>
          </a:blip>
          <a:stretch>
            <a:fillRect/>
          </a:stretch>
        </p:blipFill>
        <p:spPr>
          <a:xfrm>
            <a:off x="3720" y="0"/>
            <a:ext cx="9136561" cy="5143500"/>
          </a:xfrm>
          <a:prstGeom prst="rect">
            <a:avLst/>
          </a:prstGeom>
          <a:noFill/>
          <a:ln>
            <a:noFill/>
          </a:ln>
        </p:spPr>
      </p:pic>
      <p:sp>
        <p:nvSpPr>
          <p:cNvPr id="67" name="Google Shape;6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8" name="Google Shape;6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9"/>
          <p:cNvSpPr/>
          <p:nvPr/>
        </p:nvSpPr>
        <p:spPr>
          <a:xfrm rot="745779" flipH="1">
            <a:off x="-5511786" y="3575123"/>
            <a:ext cx="9544045" cy="1601042"/>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a:spLocks noGrp="1"/>
          </p:cNvSpPr>
          <p:nvPr>
            <p:ph type="pic" idx="2"/>
          </p:nvPr>
        </p:nvSpPr>
        <p:spPr>
          <a:xfrm>
            <a:off x="-50" y="0"/>
            <a:ext cx="9144000" cy="5143500"/>
          </a:xfrm>
          <a:prstGeom prst="rect">
            <a:avLst/>
          </a:prstGeom>
          <a:noFill/>
          <a:ln>
            <a:noFill/>
          </a:ln>
        </p:spPr>
      </p:sp>
      <p:sp>
        <p:nvSpPr>
          <p:cNvPr id="72" name="Google Shape;72;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pic>
        <p:nvPicPr>
          <p:cNvPr id="79" name="Google Shape;79;p13"/>
          <p:cNvPicPr preferRelativeResize="0"/>
          <p:nvPr/>
        </p:nvPicPr>
        <p:blipFill>
          <a:blip r:embed="rId2">
            <a:alphaModFix amt="35000"/>
          </a:blip>
          <a:stretch>
            <a:fillRect/>
          </a:stretch>
        </p:blipFill>
        <p:spPr>
          <a:xfrm>
            <a:off x="1" y="-6858"/>
            <a:ext cx="9143998" cy="5157216"/>
          </a:xfrm>
          <a:prstGeom prst="rect">
            <a:avLst/>
          </a:prstGeom>
          <a:noFill/>
          <a:ln>
            <a:noFill/>
          </a:ln>
        </p:spPr>
      </p:pic>
      <p:sp>
        <p:nvSpPr>
          <p:cNvPr id="80" name="Google Shape;8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 name="Google Shape;81;p13"/>
          <p:cNvSpPr txBox="1">
            <a:spLocks noGrp="1"/>
          </p:cNvSpPr>
          <p:nvPr>
            <p:ph type="title" idx="2" hasCustomPrompt="1"/>
          </p:nvPr>
        </p:nvSpPr>
        <p:spPr>
          <a:xfrm>
            <a:off x="720000" y="1342625"/>
            <a:ext cx="1199700" cy="3927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1"/>
          </p:nvPr>
        </p:nvSpPr>
        <p:spPr>
          <a:xfrm>
            <a:off x="2056100" y="1342625"/>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title" idx="3" hasCustomPrompt="1"/>
          </p:nvPr>
        </p:nvSpPr>
        <p:spPr>
          <a:xfrm>
            <a:off x="720000" y="4211300"/>
            <a:ext cx="1199700" cy="39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4"/>
          </p:nvPr>
        </p:nvSpPr>
        <p:spPr>
          <a:xfrm>
            <a:off x="2056100" y="4211300"/>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13"/>
          <p:cNvSpPr txBox="1">
            <a:spLocks noGrp="1"/>
          </p:cNvSpPr>
          <p:nvPr>
            <p:ph type="title" idx="5" hasCustomPrompt="1"/>
          </p:nvPr>
        </p:nvSpPr>
        <p:spPr>
          <a:xfrm>
            <a:off x="720000" y="3637565"/>
            <a:ext cx="1199700" cy="3927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6"/>
          </p:nvPr>
        </p:nvSpPr>
        <p:spPr>
          <a:xfrm>
            <a:off x="2056100" y="3637565"/>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3"/>
          <p:cNvSpPr txBox="1">
            <a:spLocks noGrp="1"/>
          </p:cNvSpPr>
          <p:nvPr>
            <p:ph type="title" idx="7" hasCustomPrompt="1"/>
          </p:nvPr>
        </p:nvSpPr>
        <p:spPr>
          <a:xfrm>
            <a:off x="720000" y="3063830"/>
            <a:ext cx="1199700" cy="39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8"/>
          </p:nvPr>
        </p:nvSpPr>
        <p:spPr>
          <a:xfrm>
            <a:off x="2056100" y="3063830"/>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 name="Google Shape;89;p13"/>
          <p:cNvSpPr txBox="1">
            <a:spLocks noGrp="1"/>
          </p:cNvSpPr>
          <p:nvPr>
            <p:ph type="title" idx="9" hasCustomPrompt="1"/>
          </p:nvPr>
        </p:nvSpPr>
        <p:spPr>
          <a:xfrm>
            <a:off x="720000" y="2490095"/>
            <a:ext cx="1199700" cy="3927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3"/>
          </p:nvPr>
        </p:nvSpPr>
        <p:spPr>
          <a:xfrm>
            <a:off x="2056100" y="2490095"/>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 name="Google Shape;91;p13"/>
          <p:cNvSpPr txBox="1">
            <a:spLocks noGrp="1"/>
          </p:cNvSpPr>
          <p:nvPr>
            <p:ph type="title" idx="14" hasCustomPrompt="1"/>
          </p:nvPr>
        </p:nvSpPr>
        <p:spPr>
          <a:xfrm>
            <a:off x="720000" y="1916360"/>
            <a:ext cx="1199700" cy="39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5"/>
          </p:nvPr>
        </p:nvSpPr>
        <p:spPr>
          <a:xfrm>
            <a:off x="2056100" y="1916360"/>
            <a:ext cx="3211800" cy="39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2000" b="1">
                <a:solidFill>
                  <a:schemeClr val="dk1"/>
                </a:solidFill>
                <a:latin typeface="Jura"/>
                <a:ea typeface="Jura"/>
                <a:cs typeface="Jura"/>
                <a:sym typeface="Jur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Jura"/>
              <a:buNone/>
              <a:defRPr sz="3000" b="1">
                <a:solidFill>
                  <a:schemeClr val="dk1"/>
                </a:solidFill>
                <a:latin typeface="Jura"/>
                <a:ea typeface="Jura"/>
                <a:cs typeface="Jura"/>
                <a:sym typeface="Jura"/>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59" r:id="rId9"/>
    <p:sldLayoutId id="2147483662" r:id="rId10"/>
    <p:sldLayoutId id="2147483665" r:id="rId11"/>
    <p:sldLayoutId id="2147483666" r:id="rId12"/>
    <p:sldLayoutId id="2147483668" r:id="rId13"/>
    <p:sldLayoutId id="2147483669"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8"/>
          <p:cNvSpPr txBox="1">
            <a:spLocks noGrp="1"/>
          </p:cNvSpPr>
          <p:nvPr>
            <p:ph type="ctrTitle"/>
          </p:nvPr>
        </p:nvSpPr>
        <p:spPr>
          <a:xfrm>
            <a:off x="1027200" y="1007375"/>
            <a:ext cx="7089600" cy="161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Stock analyze</a:t>
            </a:r>
          </a:p>
        </p:txBody>
      </p:sp>
      <p:sp>
        <p:nvSpPr>
          <p:cNvPr id="312" name="Google Shape;312;p28"/>
          <p:cNvSpPr txBox="1">
            <a:spLocks noGrp="1"/>
          </p:cNvSpPr>
          <p:nvPr>
            <p:ph type="subTitle" idx="1"/>
          </p:nvPr>
        </p:nvSpPr>
        <p:spPr>
          <a:xfrm>
            <a:off x="2307650" y="2810525"/>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313" name="Google Shape;313;p28"/>
          <p:cNvSpPr/>
          <p:nvPr/>
        </p:nvSpPr>
        <p:spPr>
          <a:xfrm>
            <a:off x="-6" y="3501520"/>
            <a:ext cx="9144101" cy="1533950"/>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MACD</a:t>
            </a:r>
            <a:endParaRPr dirty="0"/>
          </a:p>
        </p:txBody>
      </p:sp>
      <p:sp>
        <p:nvSpPr>
          <p:cNvPr id="426" name="Google Shape;426;p34"/>
          <p:cNvSpPr/>
          <p:nvPr/>
        </p:nvSpPr>
        <p:spPr>
          <a:xfrm>
            <a:off x="1263300" y="3208341"/>
            <a:ext cx="1649100" cy="57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txBox="1">
            <a:spLocks noGrp="1"/>
          </p:cNvSpPr>
          <p:nvPr>
            <p:ph type="subTitle" idx="4"/>
          </p:nvPr>
        </p:nvSpPr>
        <p:spPr>
          <a:xfrm>
            <a:off x="3221400" y="2755068"/>
            <a:ext cx="4659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Divergence</a:t>
            </a:r>
            <a:endParaRPr lang="zh-CN" altLang="en-US" dirty="0"/>
          </a:p>
        </p:txBody>
      </p:sp>
      <p:sp>
        <p:nvSpPr>
          <p:cNvPr id="428" name="Google Shape;428;p34"/>
          <p:cNvSpPr txBox="1">
            <a:spLocks noGrp="1"/>
          </p:cNvSpPr>
          <p:nvPr>
            <p:ph type="subTitle" idx="1"/>
          </p:nvPr>
        </p:nvSpPr>
        <p:spPr>
          <a:xfrm>
            <a:off x="3221400" y="3174891"/>
            <a:ext cx="4659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the security’s price diverges from the MACD, it can signal an end to the current trend. For example, if the stock price is rising while the MACD is falling, it could indicate a future downturn in the stock price.</a:t>
            </a:r>
          </a:p>
        </p:txBody>
      </p:sp>
      <p:sp>
        <p:nvSpPr>
          <p:cNvPr id="429" name="Google Shape;429;p34"/>
          <p:cNvSpPr txBox="1">
            <a:spLocks noGrp="1"/>
          </p:cNvSpPr>
          <p:nvPr>
            <p:ph type="subTitle" idx="3"/>
          </p:nvPr>
        </p:nvSpPr>
        <p:spPr>
          <a:xfrm>
            <a:off x="3221400" y="1557309"/>
            <a:ext cx="4659300" cy="10411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MACD, short for moving average convergence/divergence, is a trading indicator used in technical analysis of securities prices, created by Gerald Appel in the late 1970s.[1] It is designed to reveal changes in the strength, direction, momentum, and duration of a trend in a stock's price.</a:t>
            </a:r>
          </a:p>
        </p:txBody>
      </p:sp>
      <p:sp>
        <p:nvSpPr>
          <p:cNvPr id="430" name="Google Shape;430;p34"/>
          <p:cNvSpPr txBox="1">
            <a:spLocks noGrp="1"/>
          </p:cNvSpPr>
          <p:nvPr>
            <p:ph type="subTitle" idx="6"/>
          </p:nvPr>
        </p:nvSpPr>
        <p:spPr>
          <a:xfrm>
            <a:off x="3221400" y="1127582"/>
            <a:ext cx="4659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Basics</a:t>
            </a:r>
            <a:endParaRPr dirty="0"/>
          </a:p>
        </p:txBody>
      </p:sp>
      <p:sp>
        <p:nvSpPr>
          <p:cNvPr id="432" name="Google Shape;432;p34"/>
          <p:cNvSpPr/>
          <p:nvPr/>
        </p:nvSpPr>
        <p:spPr>
          <a:xfrm>
            <a:off x="1263300" y="1446275"/>
            <a:ext cx="1649100" cy="57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4"/>
          <p:cNvGrpSpPr/>
          <p:nvPr/>
        </p:nvGrpSpPr>
        <p:grpSpPr>
          <a:xfrm>
            <a:off x="1339510" y="1562541"/>
            <a:ext cx="340168" cy="340168"/>
            <a:chOff x="5648375" y="238125"/>
            <a:chExt cx="483125" cy="483125"/>
          </a:xfrm>
        </p:grpSpPr>
        <p:sp>
          <p:nvSpPr>
            <p:cNvPr id="434" name="Google Shape;434;p34"/>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 name="Google Shape;435;p34"/>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 name="Google Shape;436;p34"/>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 name="Google Shape;437;p34"/>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 name="Google Shape;438;p34"/>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 name="Google Shape;439;p34"/>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 name="Google Shape;440;p34"/>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 name="Google Shape;441;p34"/>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 name="Google Shape;442;p34"/>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 name="Google Shape;443;p34"/>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 name="Google Shape;444;p34"/>
          <p:cNvGrpSpPr/>
          <p:nvPr/>
        </p:nvGrpSpPr>
        <p:grpSpPr>
          <a:xfrm>
            <a:off x="1409929" y="3334570"/>
            <a:ext cx="323587" cy="320242"/>
            <a:chOff x="3282325" y="2035675"/>
            <a:chExt cx="459575" cy="454825"/>
          </a:xfrm>
        </p:grpSpPr>
        <p:sp>
          <p:nvSpPr>
            <p:cNvPr id="445" name="Google Shape;445;p34"/>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 name="Google Shape;446;p34"/>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 name="Google Shape;447;p34"/>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 name="Google Shape;448;p34"/>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93005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2B9F7-22F1-0A7D-6427-AFD70EF373B9}"/>
              </a:ext>
            </a:extLst>
          </p:cNvPr>
          <p:cNvSpPr>
            <a:spLocks noGrp="1"/>
          </p:cNvSpPr>
          <p:nvPr>
            <p:ph type="title"/>
          </p:nvPr>
        </p:nvSpPr>
        <p:spPr>
          <a:xfrm>
            <a:off x="713225" y="445025"/>
            <a:ext cx="7717500" cy="572700"/>
          </a:xfrm>
        </p:spPr>
        <p:txBody>
          <a:bodyPr anchor="t">
            <a:normAutofit/>
          </a:bodyPr>
          <a:lstStyle/>
          <a:p>
            <a:pPr>
              <a:lnSpc>
                <a:spcPct val="90000"/>
              </a:lnSpc>
            </a:pPr>
            <a:r>
              <a:rPr lang="en-US" altLang="zh-CN" sz="2800" dirty="0"/>
              <a:t>My MACD graph</a:t>
            </a:r>
            <a:endParaRPr lang="zh-CN" altLang="en-US" sz="2800" dirty="0"/>
          </a:p>
        </p:txBody>
      </p:sp>
      <p:pic>
        <p:nvPicPr>
          <p:cNvPr id="4" name="图片 3">
            <a:extLst>
              <a:ext uri="{FF2B5EF4-FFF2-40B4-BE49-F238E27FC236}">
                <a16:creationId xmlns:a16="http://schemas.microsoft.com/office/drawing/2014/main" id="{2A16543F-A433-E18B-9B6F-C356EB84CED7}"/>
              </a:ext>
            </a:extLst>
          </p:cNvPr>
          <p:cNvPicPr>
            <a:picLocks noChangeAspect="1"/>
          </p:cNvPicPr>
          <p:nvPr/>
        </p:nvPicPr>
        <p:blipFill>
          <a:blip r:embed="rId2"/>
          <a:stretch>
            <a:fillRect/>
          </a:stretch>
        </p:blipFill>
        <p:spPr>
          <a:xfrm>
            <a:off x="-25" y="2389166"/>
            <a:ext cx="9144000" cy="1134602"/>
          </a:xfrm>
          <a:prstGeom prst="rect">
            <a:avLst/>
          </a:prstGeom>
        </p:spPr>
      </p:pic>
    </p:spTree>
    <p:extLst>
      <p:ext uri="{BB962C8B-B14F-4D97-AF65-F5344CB8AC3E}">
        <p14:creationId xmlns:p14="http://schemas.microsoft.com/office/powerpoint/2010/main" val="3396429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34F8F5-E3C2-12CF-9251-CB4C41BCE910}"/>
              </a:ext>
            </a:extLst>
          </p:cNvPr>
          <p:cNvSpPr>
            <a:spLocks noGrp="1"/>
          </p:cNvSpPr>
          <p:nvPr>
            <p:ph type="title"/>
          </p:nvPr>
        </p:nvSpPr>
        <p:spPr/>
        <p:txBody>
          <a:bodyPr/>
          <a:lstStyle/>
          <a:p>
            <a:r>
              <a:rPr lang="en-US" altLang="zh-CN" dirty="0"/>
              <a:t>ATR</a:t>
            </a:r>
            <a:endParaRPr lang="zh-CN" altLang="en-US" dirty="0"/>
          </a:p>
        </p:txBody>
      </p:sp>
      <p:sp>
        <p:nvSpPr>
          <p:cNvPr id="3" name="标题 2">
            <a:extLst>
              <a:ext uri="{FF2B5EF4-FFF2-40B4-BE49-F238E27FC236}">
                <a16:creationId xmlns:a16="http://schemas.microsoft.com/office/drawing/2014/main" id="{1C77BACC-52D7-9DF9-A4CC-201C7B3C0101}"/>
              </a:ext>
            </a:extLst>
          </p:cNvPr>
          <p:cNvSpPr>
            <a:spLocks noGrp="1"/>
          </p:cNvSpPr>
          <p:nvPr>
            <p:ph type="title" idx="2"/>
          </p:nvPr>
        </p:nvSpPr>
        <p:spPr/>
        <p:txBody>
          <a:bodyPr/>
          <a:lstStyle/>
          <a:p>
            <a:r>
              <a:rPr lang="en-US" altLang="zh-CN" dirty="0"/>
              <a:t>04</a:t>
            </a:r>
            <a:endParaRPr lang="zh-CN" altLang="en-US" dirty="0"/>
          </a:p>
        </p:txBody>
      </p:sp>
      <p:pic>
        <p:nvPicPr>
          <p:cNvPr id="6" name="图片占位符 5" descr="图表&#10;&#10;描述已自动生成">
            <a:extLst>
              <a:ext uri="{FF2B5EF4-FFF2-40B4-BE49-F238E27FC236}">
                <a16:creationId xmlns:a16="http://schemas.microsoft.com/office/drawing/2014/main" id="{1104BC4C-043A-51DA-1407-80C0E834284F}"/>
              </a:ext>
            </a:extLst>
          </p:cNvPr>
          <p:cNvPicPr>
            <a:picLocks noGrp="1" noChangeAspect="1"/>
          </p:cNvPicPr>
          <p:nvPr>
            <p:ph type="pic" idx="3"/>
          </p:nvPr>
        </p:nvPicPr>
        <p:blipFill>
          <a:blip r:embed="rId2"/>
          <a:srcRect t="5276" b="5276"/>
          <a:stretch>
            <a:fillRect/>
          </a:stretch>
        </p:blipFill>
        <p:spPr/>
      </p:pic>
    </p:spTree>
    <p:extLst>
      <p:ext uri="{BB962C8B-B14F-4D97-AF65-F5344CB8AC3E}">
        <p14:creationId xmlns:p14="http://schemas.microsoft.com/office/powerpoint/2010/main" val="3567447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4"/>
          <p:cNvSpPr txBox="1">
            <a:spLocks noGrp="1"/>
          </p:cNvSpPr>
          <p:nvPr>
            <p:ph type="title"/>
          </p:nvPr>
        </p:nvSpPr>
        <p:spPr>
          <a:xfrm>
            <a:off x="720000" y="2482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Average true range</a:t>
            </a:r>
          </a:p>
        </p:txBody>
      </p:sp>
      <p:sp>
        <p:nvSpPr>
          <p:cNvPr id="426" name="Google Shape;426;p34"/>
          <p:cNvSpPr/>
          <p:nvPr/>
        </p:nvSpPr>
        <p:spPr>
          <a:xfrm>
            <a:off x="1263300" y="3208341"/>
            <a:ext cx="1649100" cy="57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txBox="1">
            <a:spLocks noGrp="1"/>
          </p:cNvSpPr>
          <p:nvPr>
            <p:ph type="subTitle" idx="4"/>
          </p:nvPr>
        </p:nvSpPr>
        <p:spPr>
          <a:xfrm>
            <a:off x="3221400" y="2864008"/>
            <a:ext cx="4659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Calculation</a:t>
            </a:r>
            <a:endParaRPr lang="zh-CN" altLang="en-US" dirty="0"/>
          </a:p>
        </p:txBody>
      </p:sp>
      <p:sp>
        <p:nvSpPr>
          <p:cNvPr id="428" name="Google Shape;428;p34"/>
          <p:cNvSpPr txBox="1">
            <a:spLocks noGrp="1"/>
          </p:cNvSpPr>
          <p:nvPr>
            <p:ph type="subTitle" idx="1"/>
          </p:nvPr>
        </p:nvSpPr>
        <p:spPr>
          <a:xfrm>
            <a:off x="3221400" y="3299772"/>
            <a:ext cx="4659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true range extends it to yesterday's closing price if it was outside of today's range.</a:t>
            </a:r>
          </a:p>
          <a:p>
            <a:pPr marL="0" lvl="0" indent="0" algn="l" rtl="0">
              <a:spcBef>
                <a:spcPts val="0"/>
              </a:spcBef>
              <a:spcAft>
                <a:spcPts val="0"/>
              </a:spcAft>
              <a:buNone/>
            </a:pPr>
            <a:r>
              <a:rPr lang="en-US" dirty="0"/>
              <a:t>The true range is the largest of the:</a:t>
            </a:r>
          </a:p>
          <a:p>
            <a:pPr marL="0" lvl="0" indent="0" algn="l" rtl="0">
              <a:spcBef>
                <a:spcPts val="0"/>
              </a:spcBef>
              <a:spcAft>
                <a:spcPts val="0"/>
              </a:spcAft>
              <a:buNone/>
            </a:pPr>
            <a:r>
              <a:rPr lang="en-US" dirty="0"/>
              <a:t>Most recent period's high minus the most recent period's low</a:t>
            </a:r>
          </a:p>
          <a:p>
            <a:pPr marL="0" lvl="0" indent="0" algn="l" rtl="0">
              <a:spcBef>
                <a:spcPts val="0"/>
              </a:spcBef>
              <a:spcAft>
                <a:spcPts val="0"/>
              </a:spcAft>
              <a:buNone/>
            </a:pPr>
            <a:r>
              <a:rPr lang="en-US" dirty="0"/>
              <a:t>Absolute value of the most recent period's high minus the previous close</a:t>
            </a:r>
          </a:p>
          <a:p>
            <a:pPr marL="0" lvl="0" indent="0" algn="l" rtl="0">
              <a:spcBef>
                <a:spcPts val="0"/>
              </a:spcBef>
              <a:spcAft>
                <a:spcPts val="0"/>
              </a:spcAft>
              <a:buNone/>
            </a:pPr>
            <a:r>
              <a:rPr lang="en-US" dirty="0"/>
              <a:t>Absolute value of the most recent period's low minus the previous close</a:t>
            </a:r>
          </a:p>
          <a:p>
            <a:pPr marL="0" lvl="0" indent="0" algn="l" rtl="0">
              <a:spcBef>
                <a:spcPts val="0"/>
              </a:spcBef>
              <a:spcAft>
                <a:spcPts val="0"/>
              </a:spcAft>
              <a:buNone/>
            </a:pPr>
            <a:endParaRPr lang="en-US" dirty="0"/>
          </a:p>
        </p:txBody>
      </p:sp>
      <p:sp>
        <p:nvSpPr>
          <p:cNvPr id="429" name="Google Shape;429;p34"/>
          <p:cNvSpPr txBox="1">
            <a:spLocks noGrp="1"/>
          </p:cNvSpPr>
          <p:nvPr>
            <p:ph type="subTitle" idx="3"/>
          </p:nvPr>
        </p:nvSpPr>
        <p:spPr>
          <a:xfrm>
            <a:off x="3221400" y="1446275"/>
            <a:ext cx="4659300" cy="10411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Average true range (ATR) is a technical analysis volatility indicator originally developed by J. Welles Wilder, Jr. for commodities.[1] The indicator does not provide an indication of price trend, simply the degree of price volatility.[2] The average true range is an N-period smoothed moving average (SMMA) of the true range values. Wilder recommended a 14-period smoothing.</a:t>
            </a:r>
          </a:p>
        </p:txBody>
      </p:sp>
      <p:sp>
        <p:nvSpPr>
          <p:cNvPr id="430" name="Google Shape;430;p34"/>
          <p:cNvSpPr txBox="1">
            <a:spLocks noGrp="1"/>
          </p:cNvSpPr>
          <p:nvPr>
            <p:ph type="subTitle" idx="6"/>
          </p:nvPr>
        </p:nvSpPr>
        <p:spPr>
          <a:xfrm>
            <a:off x="3221400" y="998260"/>
            <a:ext cx="4659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Basics</a:t>
            </a:r>
            <a:endParaRPr dirty="0"/>
          </a:p>
        </p:txBody>
      </p:sp>
      <p:sp>
        <p:nvSpPr>
          <p:cNvPr id="432" name="Google Shape;432;p34"/>
          <p:cNvSpPr/>
          <p:nvPr/>
        </p:nvSpPr>
        <p:spPr>
          <a:xfrm>
            <a:off x="1263300" y="1446275"/>
            <a:ext cx="1649100" cy="57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4"/>
          <p:cNvGrpSpPr/>
          <p:nvPr/>
        </p:nvGrpSpPr>
        <p:grpSpPr>
          <a:xfrm>
            <a:off x="1339510" y="1562541"/>
            <a:ext cx="340168" cy="340168"/>
            <a:chOff x="5648375" y="238125"/>
            <a:chExt cx="483125" cy="483125"/>
          </a:xfrm>
        </p:grpSpPr>
        <p:sp>
          <p:nvSpPr>
            <p:cNvPr id="434" name="Google Shape;434;p34"/>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 name="Google Shape;435;p34"/>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 name="Google Shape;436;p34"/>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 name="Google Shape;437;p34"/>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 name="Google Shape;438;p34"/>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 name="Google Shape;439;p34"/>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 name="Google Shape;440;p34"/>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 name="Google Shape;441;p34"/>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 name="Google Shape;442;p34"/>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 name="Google Shape;443;p34"/>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 name="Google Shape;444;p34"/>
          <p:cNvGrpSpPr/>
          <p:nvPr/>
        </p:nvGrpSpPr>
        <p:grpSpPr>
          <a:xfrm>
            <a:off x="1409929" y="3334570"/>
            <a:ext cx="323587" cy="320242"/>
            <a:chOff x="3282325" y="2035675"/>
            <a:chExt cx="459575" cy="454825"/>
          </a:xfrm>
        </p:grpSpPr>
        <p:sp>
          <p:nvSpPr>
            <p:cNvPr id="445" name="Google Shape;445;p34"/>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 name="Google Shape;446;p34"/>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 name="Google Shape;447;p34"/>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 name="Google Shape;448;p34"/>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550001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2B9F7-22F1-0A7D-6427-AFD70EF373B9}"/>
              </a:ext>
            </a:extLst>
          </p:cNvPr>
          <p:cNvSpPr>
            <a:spLocks noGrp="1"/>
          </p:cNvSpPr>
          <p:nvPr>
            <p:ph type="title"/>
          </p:nvPr>
        </p:nvSpPr>
        <p:spPr>
          <a:xfrm>
            <a:off x="713225" y="445025"/>
            <a:ext cx="7717500" cy="572700"/>
          </a:xfrm>
        </p:spPr>
        <p:txBody>
          <a:bodyPr anchor="t">
            <a:normAutofit/>
          </a:bodyPr>
          <a:lstStyle/>
          <a:p>
            <a:pPr>
              <a:lnSpc>
                <a:spcPct val="90000"/>
              </a:lnSpc>
            </a:pPr>
            <a:r>
              <a:rPr lang="en-US" altLang="zh-CN" sz="2800" dirty="0"/>
              <a:t>My ATR graph</a:t>
            </a:r>
            <a:endParaRPr lang="zh-CN" altLang="en-US" sz="2800" dirty="0"/>
          </a:p>
        </p:txBody>
      </p:sp>
      <p:pic>
        <p:nvPicPr>
          <p:cNvPr id="5" name="图片 4">
            <a:extLst>
              <a:ext uri="{FF2B5EF4-FFF2-40B4-BE49-F238E27FC236}">
                <a16:creationId xmlns:a16="http://schemas.microsoft.com/office/drawing/2014/main" id="{184FB6C7-EC9B-9D1D-650D-B3ECC88703FB}"/>
              </a:ext>
            </a:extLst>
          </p:cNvPr>
          <p:cNvPicPr>
            <a:picLocks noChangeAspect="1"/>
          </p:cNvPicPr>
          <p:nvPr/>
        </p:nvPicPr>
        <p:blipFill>
          <a:blip r:embed="rId2"/>
          <a:stretch>
            <a:fillRect/>
          </a:stretch>
        </p:blipFill>
        <p:spPr>
          <a:xfrm>
            <a:off x="0" y="2022809"/>
            <a:ext cx="9144000" cy="1097882"/>
          </a:xfrm>
          <a:prstGeom prst="rect">
            <a:avLst/>
          </a:prstGeom>
        </p:spPr>
      </p:pic>
    </p:spTree>
    <p:extLst>
      <p:ext uri="{BB962C8B-B14F-4D97-AF65-F5344CB8AC3E}">
        <p14:creationId xmlns:p14="http://schemas.microsoft.com/office/powerpoint/2010/main" val="3230034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EEE72-2331-49AA-3A05-C2DF0231F621}"/>
              </a:ext>
            </a:extLst>
          </p:cNvPr>
          <p:cNvSpPr>
            <a:spLocks noGrp="1"/>
          </p:cNvSpPr>
          <p:nvPr>
            <p:ph type="title"/>
          </p:nvPr>
        </p:nvSpPr>
        <p:spPr/>
        <p:txBody>
          <a:bodyPr/>
          <a:lstStyle/>
          <a:p>
            <a:r>
              <a:rPr lang="en-US" altLang="zh-CN" dirty="0"/>
              <a:t>CODE outline</a:t>
            </a:r>
            <a:endParaRPr lang="zh-CN" altLang="en-US" dirty="0"/>
          </a:p>
        </p:txBody>
      </p:sp>
      <p:sp>
        <p:nvSpPr>
          <p:cNvPr id="3" name="标题 2">
            <a:extLst>
              <a:ext uri="{FF2B5EF4-FFF2-40B4-BE49-F238E27FC236}">
                <a16:creationId xmlns:a16="http://schemas.microsoft.com/office/drawing/2014/main" id="{99C825C4-FE96-C14D-0F49-6852060DD950}"/>
              </a:ext>
            </a:extLst>
          </p:cNvPr>
          <p:cNvSpPr>
            <a:spLocks noGrp="1"/>
          </p:cNvSpPr>
          <p:nvPr>
            <p:ph type="title" idx="2"/>
          </p:nvPr>
        </p:nvSpPr>
        <p:spPr/>
        <p:txBody>
          <a:bodyPr/>
          <a:lstStyle/>
          <a:p>
            <a:r>
              <a:rPr lang="en-US" altLang="zh-CN" dirty="0"/>
              <a:t>05</a:t>
            </a:r>
            <a:endParaRPr lang="zh-CN" altLang="en-US" dirty="0"/>
          </a:p>
        </p:txBody>
      </p:sp>
      <p:pic>
        <p:nvPicPr>
          <p:cNvPr id="6" name="图片占位符 5" descr="图形用户界面&#10;&#10;中度可信度描述已自动生成">
            <a:extLst>
              <a:ext uri="{FF2B5EF4-FFF2-40B4-BE49-F238E27FC236}">
                <a16:creationId xmlns:a16="http://schemas.microsoft.com/office/drawing/2014/main" id="{53494173-0E93-6257-DD27-9C35252EEE03}"/>
              </a:ext>
            </a:extLst>
          </p:cNvPr>
          <p:cNvPicPr>
            <a:picLocks noGrp="1" noChangeAspect="1"/>
          </p:cNvPicPr>
          <p:nvPr>
            <p:ph type="pic" idx="3"/>
          </p:nvPr>
        </p:nvPicPr>
        <p:blipFill>
          <a:blip r:embed="rId2"/>
          <a:srcRect l="11623" r="11623"/>
          <a:stretch>
            <a:fillRect/>
          </a:stretch>
        </p:blipFill>
        <p:spPr/>
      </p:pic>
    </p:spTree>
    <p:extLst>
      <p:ext uri="{BB962C8B-B14F-4D97-AF65-F5344CB8AC3E}">
        <p14:creationId xmlns:p14="http://schemas.microsoft.com/office/powerpoint/2010/main" val="2343241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Structrue</a:t>
            </a:r>
            <a:endParaRPr dirty="0"/>
          </a:p>
        </p:txBody>
      </p:sp>
      <p:sp>
        <p:nvSpPr>
          <p:cNvPr id="599" name="Google Shape;599;p42"/>
          <p:cNvSpPr txBox="1"/>
          <p:nvPr/>
        </p:nvSpPr>
        <p:spPr>
          <a:xfrm flipH="1">
            <a:off x="720000" y="2615449"/>
            <a:ext cx="1812300" cy="35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dk1"/>
                </a:solidFill>
                <a:latin typeface="Albert Sans"/>
                <a:ea typeface="Albert Sans"/>
                <a:cs typeface="Albert Sans"/>
                <a:sym typeface="Albert Sans"/>
              </a:rPr>
              <a:t>Read and store in stock class</a:t>
            </a:r>
            <a:endParaRPr sz="1200" b="1" dirty="0">
              <a:solidFill>
                <a:srgbClr val="191919"/>
              </a:solidFill>
              <a:latin typeface="Albert Sans"/>
              <a:ea typeface="Albert Sans"/>
              <a:cs typeface="Albert Sans"/>
              <a:sym typeface="Albert Sans"/>
            </a:endParaRPr>
          </a:p>
        </p:txBody>
      </p:sp>
      <p:sp>
        <p:nvSpPr>
          <p:cNvPr id="600" name="Google Shape;600;p42"/>
          <p:cNvSpPr txBox="1"/>
          <p:nvPr/>
        </p:nvSpPr>
        <p:spPr>
          <a:xfrm flipH="1">
            <a:off x="720000" y="1625425"/>
            <a:ext cx="1812300" cy="35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dk1"/>
                </a:solidFill>
                <a:latin typeface="Albert Sans"/>
                <a:ea typeface="Albert Sans"/>
                <a:cs typeface="Albert Sans"/>
                <a:sym typeface="Albert Sans"/>
              </a:rPr>
              <a:t>start</a:t>
            </a:r>
            <a:endParaRPr sz="1200" b="1" dirty="0">
              <a:solidFill>
                <a:srgbClr val="191919"/>
              </a:solidFill>
              <a:latin typeface="Albert Sans"/>
              <a:ea typeface="Albert Sans"/>
              <a:cs typeface="Albert Sans"/>
              <a:sym typeface="Albert Sans"/>
            </a:endParaRPr>
          </a:p>
        </p:txBody>
      </p:sp>
      <p:sp>
        <p:nvSpPr>
          <p:cNvPr id="601" name="Google Shape;601;p42"/>
          <p:cNvSpPr txBox="1"/>
          <p:nvPr/>
        </p:nvSpPr>
        <p:spPr>
          <a:xfrm flipH="1">
            <a:off x="6611700" y="1625425"/>
            <a:ext cx="1812300" cy="35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Albert Sans"/>
                <a:ea typeface="Albert Sans"/>
                <a:cs typeface="Albert Sans"/>
                <a:sym typeface="Albert Sans"/>
              </a:rPr>
              <a:t>Analyze result</a:t>
            </a:r>
            <a:endParaRPr sz="1200" b="1" dirty="0">
              <a:solidFill>
                <a:srgbClr val="191919"/>
              </a:solidFill>
              <a:latin typeface="Albert Sans"/>
              <a:ea typeface="Albert Sans"/>
              <a:cs typeface="Albert Sans"/>
              <a:sym typeface="Albert Sans"/>
            </a:endParaRPr>
          </a:p>
        </p:txBody>
      </p:sp>
      <p:sp>
        <p:nvSpPr>
          <p:cNvPr id="602" name="Google Shape;602;p42"/>
          <p:cNvSpPr txBox="1"/>
          <p:nvPr/>
        </p:nvSpPr>
        <p:spPr>
          <a:xfrm flipH="1">
            <a:off x="6611700" y="2615444"/>
            <a:ext cx="1812300" cy="35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Albert Sans"/>
                <a:ea typeface="Albert Sans"/>
                <a:cs typeface="Albert Sans"/>
                <a:sym typeface="Albert Sans"/>
              </a:rPr>
              <a:t>A</a:t>
            </a:r>
            <a:r>
              <a:rPr lang="en" sz="1200" dirty="0">
                <a:solidFill>
                  <a:schemeClr val="dk1"/>
                </a:solidFill>
                <a:latin typeface="Albert Sans"/>
                <a:ea typeface="Albert Sans"/>
                <a:cs typeface="Albert Sans"/>
                <a:sym typeface="Albert Sans"/>
              </a:rPr>
              <a:t>lign dates from RSI MACD ATR.</a:t>
            </a:r>
            <a:endParaRPr sz="1200" b="1" dirty="0">
              <a:solidFill>
                <a:srgbClr val="191919"/>
              </a:solidFill>
              <a:latin typeface="Albert Sans"/>
              <a:ea typeface="Albert Sans"/>
              <a:cs typeface="Albert Sans"/>
              <a:sym typeface="Albert Sans"/>
            </a:endParaRPr>
          </a:p>
        </p:txBody>
      </p:sp>
      <p:sp>
        <p:nvSpPr>
          <p:cNvPr id="603" name="Google Shape;603;p42"/>
          <p:cNvSpPr txBox="1"/>
          <p:nvPr/>
        </p:nvSpPr>
        <p:spPr>
          <a:xfrm flipH="1">
            <a:off x="720000" y="3605439"/>
            <a:ext cx="1812300" cy="35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dk1"/>
                </a:solidFill>
                <a:latin typeface="Albert Sans"/>
                <a:ea typeface="Albert Sans"/>
                <a:cs typeface="Albert Sans"/>
                <a:sym typeface="Albert Sans"/>
              </a:rPr>
              <a:t>C</a:t>
            </a:r>
            <a:r>
              <a:rPr lang="en" sz="1200" b="1" dirty="0">
                <a:solidFill>
                  <a:schemeClr val="dk1"/>
                </a:solidFill>
                <a:latin typeface="Albert Sans"/>
                <a:ea typeface="Albert Sans"/>
                <a:cs typeface="Albert Sans"/>
                <a:sym typeface="Albert Sans"/>
              </a:rPr>
              <a:t>alculate and return a list</a:t>
            </a:r>
            <a:endParaRPr sz="1200" b="1" dirty="0">
              <a:solidFill>
                <a:srgbClr val="191919"/>
              </a:solidFill>
              <a:latin typeface="Albert Sans"/>
              <a:ea typeface="Albert Sans"/>
              <a:cs typeface="Albert Sans"/>
              <a:sym typeface="Albert Sans"/>
            </a:endParaRPr>
          </a:p>
        </p:txBody>
      </p:sp>
      <p:sp>
        <p:nvSpPr>
          <p:cNvPr id="604" name="Google Shape;604;p42"/>
          <p:cNvSpPr txBox="1"/>
          <p:nvPr/>
        </p:nvSpPr>
        <p:spPr>
          <a:xfrm flipH="1">
            <a:off x="3665850" y="4071200"/>
            <a:ext cx="1812300" cy="35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b="1" dirty="0">
                <a:solidFill>
                  <a:schemeClr val="dk1"/>
                </a:solidFill>
                <a:latin typeface="Albert Sans"/>
                <a:ea typeface="Albert Sans"/>
                <a:cs typeface="Albert Sans"/>
                <a:sym typeface="Albert Sans"/>
              </a:rPr>
              <a:t>Calculate and return a list</a:t>
            </a:r>
            <a:endParaRPr lang="en-US" altLang="zh-CN" sz="1200" b="1" dirty="0">
              <a:solidFill>
                <a:srgbClr val="191919"/>
              </a:solidFill>
              <a:latin typeface="Albert Sans"/>
              <a:ea typeface="Albert Sans"/>
              <a:cs typeface="Albert Sans"/>
              <a:sym typeface="Albert Sans"/>
            </a:endParaRPr>
          </a:p>
        </p:txBody>
      </p:sp>
      <p:sp>
        <p:nvSpPr>
          <p:cNvPr id="605" name="Google Shape;605;p42"/>
          <p:cNvSpPr txBox="1"/>
          <p:nvPr/>
        </p:nvSpPr>
        <p:spPr>
          <a:xfrm flipH="1">
            <a:off x="6611700" y="3605439"/>
            <a:ext cx="1812300" cy="35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b="1" dirty="0">
                <a:solidFill>
                  <a:schemeClr val="dk1"/>
                </a:solidFill>
                <a:latin typeface="Albert Sans"/>
                <a:ea typeface="Albert Sans"/>
                <a:cs typeface="Albert Sans"/>
                <a:sym typeface="Albert Sans"/>
              </a:rPr>
              <a:t>Calculate and return a list</a:t>
            </a:r>
            <a:endParaRPr lang="en-US" altLang="zh-CN" sz="1200" b="1" dirty="0">
              <a:solidFill>
                <a:srgbClr val="191919"/>
              </a:solidFill>
              <a:latin typeface="Albert Sans"/>
              <a:ea typeface="Albert Sans"/>
              <a:cs typeface="Albert Sans"/>
              <a:sym typeface="Albert Sans"/>
            </a:endParaRPr>
          </a:p>
        </p:txBody>
      </p:sp>
      <p:sp>
        <p:nvSpPr>
          <p:cNvPr id="606" name="Google Shape;606;p42"/>
          <p:cNvSpPr txBox="1"/>
          <p:nvPr/>
        </p:nvSpPr>
        <p:spPr>
          <a:xfrm>
            <a:off x="2532300" y="1625425"/>
            <a:ext cx="851700" cy="3588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50" b="1" dirty="0">
                <a:solidFill>
                  <a:schemeClr val="dk1"/>
                </a:solidFill>
                <a:latin typeface="Jura"/>
                <a:ea typeface="Jura"/>
                <a:cs typeface="Jura"/>
                <a:sym typeface="Jura"/>
              </a:rPr>
              <a:t>main</a:t>
            </a:r>
            <a:endParaRPr lang="zh-CN" altLang="en-US" sz="1050" b="1" dirty="0">
              <a:solidFill>
                <a:schemeClr val="dk1"/>
              </a:solidFill>
              <a:latin typeface="Jura"/>
              <a:ea typeface="Jura"/>
              <a:cs typeface="Jura"/>
              <a:sym typeface="Jura"/>
            </a:endParaRPr>
          </a:p>
        </p:txBody>
      </p:sp>
      <p:sp>
        <p:nvSpPr>
          <p:cNvPr id="607" name="Google Shape;607;p42"/>
          <p:cNvSpPr txBox="1"/>
          <p:nvPr/>
        </p:nvSpPr>
        <p:spPr>
          <a:xfrm>
            <a:off x="2532300" y="2615446"/>
            <a:ext cx="851700" cy="3588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900" b="1" dirty="0" err="1">
                <a:solidFill>
                  <a:schemeClr val="dk1"/>
                </a:solidFill>
                <a:latin typeface="Jura"/>
                <a:ea typeface="Jura"/>
                <a:cs typeface="Jura"/>
                <a:sym typeface="Jura"/>
              </a:rPr>
              <a:t>read_stock_data</a:t>
            </a:r>
            <a:endParaRPr lang="zh-CN" altLang="en-US" sz="900" b="1" dirty="0">
              <a:solidFill>
                <a:schemeClr val="dk1"/>
              </a:solidFill>
              <a:latin typeface="Jura"/>
              <a:ea typeface="Jura"/>
              <a:cs typeface="Jura"/>
              <a:sym typeface="Jura"/>
            </a:endParaRPr>
          </a:p>
        </p:txBody>
      </p:sp>
      <p:sp>
        <p:nvSpPr>
          <p:cNvPr id="608" name="Google Shape;608;p42"/>
          <p:cNvSpPr txBox="1"/>
          <p:nvPr/>
        </p:nvSpPr>
        <p:spPr>
          <a:xfrm>
            <a:off x="2532300" y="3605438"/>
            <a:ext cx="851700" cy="3588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050" b="1" dirty="0" err="1">
                <a:solidFill>
                  <a:schemeClr val="dk1"/>
                </a:solidFill>
                <a:latin typeface="Jura"/>
                <a:ea typeface="Jura"/>
                <a:cs typeface="Jura"/>
                <a:sym typeface="Jura"/>
              </a:rPr>
              <a:t>calculate_RSI</a:t>
            </a:r>
            <a:endParaRPr lang="zh-CN" altLang="en-US" sz="1050" b="1" dirty="0">
              <a:solidFill>
                <a:schemeClr val="dk1"/>
              </a:solidFill>
              <a:latin typeface="Jura"/>
              <a:ea typeface="Jura"/>
              <a:cs typeface="Jura"/>
              <a:sym typeface="Jura"/>
            </a:endParaRPr>
          </a:p>
        </p:txBody>
      </p:sp>
      <p:sp>
        <p:nvSpPr>
          <p:cNvPr id="609" name="Google Shape;609;p42"/>
          <p:cNvSpPr txBox="1"/>
          <p:nvPr/>
        </p:nvSpPr>
        <p:spPr>
          <a:xfrm>
            <a:off x="5760000" y="1625425"/>
            <a:ext cx="851700" cy="3588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dk1"/>
                </a:solidFill>
                <a:latin typeface="Jura"/>
                <a:ea typeface="Jura"/>
                <a:cs typeface="Jura"/>
                <a:sym typeface="Jura"/>
              </a:rPr>
              <a:t>Plot and Analyze</a:t>
            </a:r>
            <a:endParaRPr sz="1100" b="1" dirty="0">
              <a:solidFill>
                <a:schemeClr val="dk1"/>
              </a:solidFill>
              <a:latin typeface="Jura"/>
              <a:ea typeface="Jura"/>
              <a:cs typeface="Jura"/>
              <a:sym typeface="Jura"/>
            </a:endParaRPr>
          </a:p>
        </p:txBody>
      </p:sp>
      <p:sp>
        <p:nvSpPr>
          <p:cNvPr id="610" name="Google Shape;610;p42"/>
          <p:cNvSpPr txBox="1"/>
          <p:nvPr/>
        </p:nvSpPr>
        <p:spPr>
          <a:xfrm>
            <a:off x="5760000" y="2615446"/>
            <a:ext cx="851700" cy="3588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b="1" dirty="0" err="1">
                <a:solidFill>
                  <a:schemeClr val="dk1"/>
                </a:solidFill>
                <a:latin typeface="Jura"/>
                <a:ea typeface="Jura"/>
                <a:cs typeface="Jura"/>
                <a:sym typeface="Jura"/>
              </a:rPr>
              <a:t>aligned_dates</a:t>
            </a:r>
            <a:endParaRPr lang="zh-CN" altLang="en-US" sz="1100" b="1" dirty="0">
              <a:solidFill>
                <a:schemeClr val="dk1"/>
              </a:solidFill>
              <a:latin typeface="Jura"/>
              <a:ea typeface="Jura"/>
              <a:cs typeface="Jura"/>
              <a:sym typeface="Jura"/>
            </a:endParaRPr>
          </a:p>
        </p:txBody>
      </p:sp>
      <p:sp>
        <p:nvSpPr>
          <p:cNvPr id="611" name="Google Shape;611;p42"/>
          <p:cNvSpPr txBox="1"/>
          <p:nvPr/>
        </p:nvSpPr>
        <p:spPr>
          <a:xfrm>
            <a:off x="5760000" y="3605438"/>
            <a:ext cx="851700" cy="3588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b="1" dirty="0" err="1">
                <a:solidFill>
                  <a:schemeClr val="dk1"/>
                </a:solidFill>
                <a:latin typeface="Jura"/>
                <a:ea typeface="Jura"/>
                <a:cs typeface="Jura"/>
                <a:sym typeface="Jura"/>
              </a:rPr>
              <a:t>calculate_ATR</a:t>
            </a:r>
            <a:endParaRPr lang="en-US" altLang="zh-CN" sz="1100" b="1" dirty="0">
              <a:solidFill>
                <a:schemeClr val="dk1"/>
              </a:solidFill>
              <a:latin typeface="Jura"/>
              <a:ea typeface="Jura"/>
              <a:cs typeface="Jura"/>
              <a:sym typeface="Jura"/>
            </a:endParaRPr>
          </a:p>
        </p:txBody>
      </p:sp>
      <p:sp>
        <p:nvSpPr>
          <p:cNvPr id="612" name="Google Shape;612;p42"/>
          <p:cNvSpPr txBox="1"/>
          <p:nvPr/>
        </p:nvSpPr>
        <p:spPr>
          <a:xfrm>
            <a:off x="4146150" y="3605438"/>
            <a:ext cx="851700" cy="3588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b="1" dirty="0" err="1">
                <a:solidFill>
                  <a:schemeClr val="dk1"/>
                </a:solidFill>
                <a:latin typeface="Jura"/>
                <a:ea typeface="Jura"/>
                <a:cs typeface="Jura"/>
                <a:sym typeface="Jura"/>
              </a:rPr>
              <a:t>calculate_MACD</a:t>
            </a:r>
            <a:endParaRPr lang="en-US" altLang="zh-CN" sz="1100" b="1" dirty="0">
              <a:solidFill>
                <a:schemeClr val="dk1"/>
              </a:solidFill>
              <a:latin typeface="Jura"/>
              <a:ea typeface="Jura"/>
              <a:cs typeface="Jura"/>
              <a:sym typeface="Jura"/>
            </a:endParaRPr>
          </a:p>
        </p:txBody>
      </p:sp>
      <p:cxnSp>
        <p:nvCxnSpPr>
          <p:cNvPr id="613" name="Google Shape;613;p42"/>
          <p:cNvCxnSpPr>
            <a:stCxn id="606" idx="2"/>
            <a:endCxn id="607" idx="0"/>
          </p:cNvCxnSpPr>
          <p:nvPr/>
        </p:nvCxnSpPr>
        <p:spPr>
          <a:xfrm>
            <a:off x="2958150" y="1984225"/>
            <a:ext cx="0" cy="631200"/>
          </a:xfrm>
          <a:prstGeom prst="straightConnector1">
            <a:avLst/>
          </a:prstGeom>
          <a:noFill/>
          <a:ln w="9525" cap="flat" cmpd="sng">
            <a:solidFill>
              <a:schemeClr val="accent1"/>
            </a:solidFill>
            <a:prstDash val="solid"/>
            <a:round/>
            <a:headEnd type="none" w="med" len="med"/>
            <a:tailEnd type="none" w="med" len="med"/>
          </a:ln>
        </p:spPr>
      </p:cxnSp>
      <p:cxnSp>
        <p:nvCxnSpPr>
          <p:cNvPr id="614" name="Google Shape;614;p42"/>
          <p:cNvCxnSpPr>
            <a:stCxn id="607" idx="2"/>
            <a:endCxn id="608" idx="0"/>
          </p:cNvCxnSpPr>
          <p:nvPr/>
        </p:nvCxnSpPr>
        <p:spPr>
          <a:xfrm>
            <a:off x="2958150" y="2974246"/>
            <a:ext cx="0" cy="631200"/>
          </a:xfrm>
          <a:prstGeom prst="straightConnector1">
            <a:avLst/>
          </a:prstGeom>
          <a:noFill/>
          <a:ln w="9525" cap="flat" cmpd="sng">
            <a:solidFill>
              <a:schemeClr val="accent1"/>
            </a:solidFill>
            <a:prstDash val="solid"/>
            <a:round/>
            <a:headEnd type="none" w="med" len="med"/>
            <a:tailEnd type="none" w="med" len="med"/>
          </a:ln>
        </p:spPr>
      </p:cxnSp>
      <p:cxnSp>
        <p:nvCxnSpPr>
          <p:cNvPr id="615" name="Google Shape;615;p42"/>
          <p:cNvCxnSpPr>
            <a:stCxn id="608" idx="3"/>
            <a:endCxn id="612" idx="1"/>
          </p:cNvCxnSpPr>
          <p:nvPr/>
        </p:nvCxnSpPr>
        <p:spPr>
          <a:xfrm>
            <a:off x="3384000" y="3784838"/>
            <a:ext cx="762300" cy="0"/>
          </a:xfrm>
          <a:prstGeom prst="straightConnector1">
            <a:avLst/>
          </a:prstGeom>
          <a:noFill/>
          <a:ln w="9525" cap="flat" cmpd="sng">
            <a:solidFill>
              <a:schemeClr val="accent1"/>
            </a:solidFill>
            <a:prstDash val="solid"/>
            <a:round/>
            <a:headEnd type="none" w="med" len="med"/>
            <a:tailEnd type="none" w="med" len="med"/>
          </a:ln>
        </p:spPr>
      </p:cxnSp>
      <p:cxnSp>
        <p:nvCxnSpPr>
          <p:cNvPr id="616" name="Google Shape;616;p42"/>
          <p:cNvCxnSpPr>
            <a:stCxn id="612" idx="3"/>
            <a:endCxn id="611" idx="1"/>
          </p:cNvCxnSpPr>
          <p:nvPr/>
        </p:nvCxnSpPr>
        <p:spPr>
          <a:xfrm>
            <a:off x="4997850" y="3784838"/>
            <a:ext cx="762300" cy="0"/>
          </a:xfrm>
          <a:prstGeom prst="straightConnector1">
            <a:avLst/>
          </a:prstGeom>
          <a:noFill/>
          <a:ln w="9525" cap="flat" cmpd="sng">
            <a:solidFill>
              <a:schemeClr val="accent1"/>
            </a:solidFill>
            <a:prstDash val="solid"/>
            <a:round/>
            <a:headEnd type="none" w="med" len="med"/>
            <a:tailEnd type="none" w="med" len="med"/>
          </a:ln>
        </p:spPr>
      </p:cxnSp>
      <p:cxnSp>
        <p:nvCxnSpPr>
          <p:cNvPr id="617" name="Google Shape;617;p42"/>
          <p:cNvCxnSpPr>
            <a:stCxn id="611" idx="0"/>
            <a:endCxn id="610" idx="2"/>
          </p:cNvCxnSpPr>
          <p:nvPr/>
        </p:nvCxnSpPr>
        <p:spPr>
          <a:xfrm rot="10800000">
            <a:off x="6185850" y="2974238"/>
            <a:ext cx="0" cy="631200"/>
          </a:xfrm>
          <a:prstGeom prst="straightConnector1">
            <a:avLst/>
          </a:prstGeom>
          <a:noFill/>
          <a:ln w="9525" cap="flat" cmpd="sng">
            <a:solidFill>
              <a:schemeClr val="accent1"/>
            </a:solidFill>
            <a:prstDash val="solid"/>
            <a:round/>
            <a:headEnd type="none" w="med" len="med"/>
            <a:tailEnd type="none" w="med" len="med"/>
          </a:ln>
        </p:spPr>
      </p:cxnSp>
      <p:cxnSp>
        <p:nvCxnSpPr>
          <p:cNvPr id="618" name="Google Shape;618;p42"/>
          <p:cNvCxnSpPr>
            <a:stCxn id="610" idx="0"/>
            <a:endCxn id="609" idx="2"/>
          </p:cNvCxnSpPr>
          <p:nvPr/>
        </p:nvCxnSpPr>
        <p:spPr>
          <a:xfrm rot="10800000">
            <a:off x="6185850" y="1984246"/>
            <a:ext cx="0" cy="631200"/>
          </a:xfrm>
          <a:prstGeom prst="straightConnector1">
            <a:avLst/>
          </a:prstGeom>
          <a:noFill/>
          <a:ln w="9525" cap="flat" cmpd="sng">
            <a:solidFill>
              <a:schemeClr val="accent1"/>
            </a:solidFill>
            <a:prstDash val="solid"/>
            <a:round/>
            <a:headEnd type="none" w="med" len="med"/>
            <a:tailEnd type="none" w="med" len="med"/>
          </a:ln>
        </p:spPr>
      </p:cxnSp>
      <p:pic>
        <p:nvPicPr>
          <p:cNvPr id="619" name="Google Shape;619;p42"/>
          <p:cNvPicPr preferRelativeResize="0"/>
          <p:nvPr/>
        </p:nvPicPr>
        <p:blipFill rotWithShape="1">
          <a:blip r:embed="rId3">
            <a:alphaModFix/>
          </a:blip>
          <a:srcRect l="6377" t="3334" r="35640"/>
          <a:stretch/>
        </p:blipFill>
        <p:spPr>
          <a:xfrm>
            <a:off x="3612600" y="1625425"/>
            <a:ext cx="1918800" cy="1799426"/>
          </a:xfrm>
          <a:prstGeom prst="rect">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5"/>
          <p:cNvSpPr txBox="1">
            <a:spLocks noGrp="1"/>
          </p:cNvSpPr>
          <p:nvPr>
            <p:ph type="subTitle" idx="6"/>
          </p:nvPr>
        </p:nvSpPr>
        <p:spPr>
          <a:xfrm>
            <a:off x="1640662" y="3116200"/>
            <a:ext cx="2764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Calculation</a:t>
            </a:r>
            <a:endParaRPr dirty="0"/>
          </a:p>
        </p:txBody>
      </p:sp>
      <p:sp>
        <p:nvSpPr>
          <p:cNvPr id="463" name="Google Shape;46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Diffculties</a:t>
            </a:r>
            <a:endParaRPr dirty="0"/>
          </a:p>
        </p:txBody>
      </p:sp>
      <p:sp>
        <p:nvSpPr>
          <p:cNvPr id="464" name="Google Shape;464;p35"/>
          <p:cNvSpPr txBox="1">
            <a:spLocks noGrp="1"/>
          </p:cNvSpPr>
          <p:nvPr>
            <p:ph type="subTitle" idx="1"/>
          </p:nvPr>
        </p:nvSpPr>
        <p:spPr>
          <a:xfrm>
            <a:off x="1640663" y="1825100"/>
            <a:ext cx="27642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t>
            </a:r>
            <a:r>
              <a:rPr lang="en" dirty="0"/>
              <a:t>he run time of analyze and plot the final graph is hard to be shorten</a:t>
            </a:r>
            <a:endParaRPr dirty="0"/>
          </a:p>
        </p:txBody>
      </p:sp>
      <p:sp>
        <p:nvSpPr>
          <p:cNvPr id="465" name="Google Shape;465;p35"/>
          <p:cNvSpPr txBox="1">
            <a:spLocks noGrp="1"/>
          </p:cNvSpPr>
          <p:nvPr>
            <p:ph type="subTitle" idx="2"/>
          </p:nvPr>
        </p:nvSpPr>
        <p:spPr>
          <a:xfrm>
            <a:off x="5391332" y="1825100"/>
            <a:ext cx="27642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Different data has different period of data gathering. To align the dates is hard. </a:t>
            </a:r>
            <a:endParaRPr dirty="0"/>
          </a:p>
        </p:txBody>
      </p:sp>
      <p:sp>
        <p:nvSpPr>
          <p:cNvPr id="466" name="Google Shape;466;p35"/>
          <p:cNvSpPr txBox="1">
            <a:spLocks noGrp="1"/>
          </p:cNvSpPr>
          <p:nvPr>
            <p:ph type="subTitle" idx="3"/>
          </p:nvPr>
        </p:nvSpPr>
        <p:spPr>
          <a:xfrm>
            <a:off x="1640663" y="3485675"/>
            <a:ext cx="27642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for loop to calculate the number and keep track of the date can be hard</a:t>
            </a:r>
            <a:endParaRPr dirty="0"/>
          </a:p>
        </p:txBody>
      </p:sp>
      <p:sp>
        <p:nvSpPr>
          <p:cNvPr id="467" name="Google Shape;467;p35"/>
          <p:cNvSpPr txBox="1">
            <a:spLocks noGrp="1"/>
          </p:cNvSpPr>
          <p:nvPr>
            <p:ph type="subTitle" idx="4"/>
          </p:nvPr>
        </p:nvSpPr>
        <p:spPr>
          <a:xfrm>
            <a:off x="5391332" y="3485675"/>
            <a:ext cx="27642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 using any packages is too hard and I must use matplotlib in the end.</a:t>
            </a:r>
          </a:p>
        </p:txBody>
      </p:sp>
      <p:sp>
        <p:nvSpPr>
          <p:cNvPr id="468" name="Google Shape;468;p35"/>
          <p:cNvSpPr txBox="1">
            <a:spLocks noGrp="1"/>
          </p:cNvSpPr>
          <p:nvPr>
            <p:ph type="subTitle" idx="5"/>
          </p:nvPr>
        </p:nvSpPr>
        <p:spPr>
          <a:xfrm>
            <a:off x="1640662" y="1455550"/>
            <a:ext cx="2764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Run time</a:t>
            </a:r>
            <a:endParaRPr dirty="0"/>
          </a:p>
        </p:txBody>
      </p:sp>
      <p:sp>
        <p:nvSpPr>
          <p:cNvPr id="469" name="Google Shape;469;p35"/>
          <p:cNvSpPr txBox="1">
            <a:spLocks noGrp="1"/>
          </p:cNvSpPr>
          <p:nvPr>
            <p:ph type="subTitle" idx="7"/>
          </p:nvPr>
        </p:nvSpPr>
        <p:spPr>
          <a:xfrm>
            <a:off x="5391306" y="1455550"/>
            <a:ext cx="2764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Align</a:t>
            </a:r>
            <a:r>
              <a:rPr lang="en" dirty="0"/>
              <a:t> dates</a:t>
            </a:r>
            <a:endParaRPr dirty="0"/>
          </a:p>
        </p:txBody>
      </p:sp>
      <p:sp>
        <p:nvSpPr>
          <p:cNvPr id="470" name="Google Shape;470;p35"/>
          <p:cNvSpPr txBox="1">
            <a:spLocks noGrp="1"/>
          </p:cNvSpPr>
          <p:nvPr>
            <p:ph type="subTitle" idx="8"/>
          </p:nvPr>
        </p:nvSpPr>
        <p:spPr>
          <a:xfrm>
            <a:off x="5391306" y="3116200"/>
            <a:ext cx="2764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Plot</a:t>
            </a:r>
            <a:endParaRPr dirty="0"/>
          </a:p>
        </p:txBody>
      </p:sp>
      <p:sp>
        <p:nvSpPr>
          <p:cNvPr id="471" name="Google Shape;471;p35"/>
          <p:cNvSpPr/>
          <p:nvPr/>
        </p:nvSpPr>
        <p:spPr>
          <a:xfrm>
            <a:off x="988463" y="1455550"/>
            <a:ext cx="576000" cy="12285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5"/>
          <p:cNvSpPr/>
          <p:nvPr/>
        </p:nvSpPr>
        <p:spPr>
          <a:xfrm>
            <a:off x="988463" y="3121875"/>
            <a:ext cx="576000" cy="12285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5"/>
          <p:cNvSpPr/>
          <p:nvPr/>
        </p:nvSpPr>
        <p:spPr>
          <a:xfrm>
            <a:off x="4738813" y="1455550"/>
            <a:ext cx="576000" cy="1228500"/>
          </a:xfrm>
          <a:prstGeom prst="rect">
            <a:avLst/>
          </a:prstGeom>
          <a:solidFill>
            <a:srgbClr val="00FF00">
              <a:alpha val="43670"/>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5"/>
          <p:cNvSpPr/>
          <p:nvPr/>
        </p:nvSpPr>
        <p:spPr>
          <a:xfrm>
            <a:off x="4738813" y="3121875"/>
            <a:ext cx="576000" cy="12285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35"/>
          <p:cNvGrpSpPr/>
          <p:nvPr/>
        </p:nvGrpSpPr>
        <p:grpSpPr>
          <a:xfrm>
            <a:off x="1100050" y="3226638"/>
            <a:ext cx="352825" cy="298855"/>
            <a:chOff x="2676100" y="1456375"/>
            <a:chExt cx="501100" cy="424450"/>
          </a:xfrm>
        </p:grpSpPr>
        <p:sp>
          <p:nvSpPr>
            <p:cNvPr id="476" name="Google Shape;476;p35"/>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7" name="Google Shape;477;p35"/>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8" name="Google Shape;478;p35"/>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79" name="Google Shape;479;p35"/>
          <p:cNvGrpSpPr/>
          <p:nvPr/>
        </p:nvGrpSpPr>
        <p:grpSpPr>
          <a:xfrm>
            <a:off x="1106352" y="1550219"/>
            <a:ext cx="340221" cy="340168"/>
            <a:chOff x="3270475" y="1427025"/>
            <a:chExt cx="483200" cy="483125"/>
          </a:xfrm>
        </p:grpSpPr>
        <p:sp>
          <p:nvSpPr>
            <p:cNvPr id="480" name="Google Shape;480;p35"/>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 name="Google Shape;481;p35"/>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 name="Google Shape;482;p35"/>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3" name="Google Shape;483;p35"/>
          <p:cNvGrpSpPr/>
          <p:nvPr/>
        </p:nvGrpSpPr>
        <p:grpSpPr>
          <a:xfrm>
            <a:off x="4855047" y="1550193"/>
            <a:ext cx="343530" cy="340221"/>
            <a:chOff x="3860250" y="1427025"/>
            <a:chExt cx="487900" cy="483200"/>
          </a:xfrm>
        </p:grpSpPr>
        <p:sp>
          <p:nvSpPr>
            <p:cNvPr id="484" name="Google Shape;484;p35"/>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5" name="Google Shape;485;p35"/>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 name="Google Shape;486;p35"/>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7" name="Google Shape;487;p35"/>
          <p:cNvSpPr/>
          <p:nvPr/>
        </p:nvSpPr>
        <p:spPr>
          <a:xfrm>
            <a:off x="4855047" y="3226645"/>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85CDB-4250-2E3B-3527-16A3CC231633}"/>
              </a:ext>
            </a:extLst>
          </p:cNvPr>
          <p:cNvSpPr>
            <a:spLocks noGrp="1"/>
          </p:cNvSpPr>
          <p:nvPr>
            <p:ph type="title"/>
          </p:nvPr>
        </p:nvSpPr>
        <p:spPr/>
        <p:txBody>
          <a:bodyPr/>
          <a:lstStyle/>
          <a:p>
            <a:r>
              <a:rPr lang="en-US" altLang="zh-CN" dirty="0"/>
              <a:t>Final result</a:t>
            </a:r>
            <a:endParaRPr lang="zh-CN" altLang="en-US" dirty="0"/>
          </a:p>
        </p:txBody>
      </p:sp>
      <p:pic>
        <p:nvPicPr>
          <p:cNvPr id="3" name="Content Placeholder 4">
            <a:extLst>
              <a:ext uri="{FF2B5EF4-FFF2-40B4-BE49-F238E27FC236}">
                <a16:creationId xmlns:a16="http://schemas.microsoft.com/office/drawing/2014/main" id="{D792819D-5578-A134-63ED-BAFD164B82CC}"/>
              </a:ext>
            </a:extLst>
          </p:cNvPr>
          <p:cNvPicPr>
            <a:picLocks noChangeAspect="1"/>
          </p:cNvPicPr>
          <p:nvPr/>
        </p:nvPicPr>
        <p:blipFill rotWithShape="1">
          <a:blip r:embed="rId2"/>
          <a:srcRect t="-1" r="-2" b="-463"/>
          <a:stretch/>
        </p:blipFill>
        <p:spPr>
          <a:xfrm>
            <a:off x="3342305" y="1035846"/>
            <a:ext cx="2459389" cy="3860506"/>
          </a:xfrm>
          <a:prstGeom prst="rect">
            <a:avLst/>
          </a:prstGeom>
        </p:spPr>
      </p:pic>
    </p:spTree>
    <p:extLst>
      <p:ext uri="{BB962C8B-B14F-4D97-AF65-F5344CB8AC3E}">
        <p14:creationId xmlns:p14="http://schemas.microsoft.com/office/powerpoint/2010/main" val="4017985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A9BE6C-2962-48E6-D645-64FF76F27F2F}"/>
              </a:ext>
            </a:extLst>
          </p:cNvPr>
          <p:cNvSpPr>
            <a:spLocks noGrp="1"/>
          </p:cNvSpPr>
          <p:nvPr>
            <p:ph type="title"/>
          </p:nvPr>
        </p:nvSpPr>
        <p:spPr/>
        <p:txBody>
          <a:bodyPr/>
          <a:lstStyle/>
          <a:p>
            <a:r>
              <a:rPr lang="en-US" altLang="zh-CN" dirty="0"/>
              <a:t>Graph</a:t>
            </a:r>
            <a:endParaRPr lang="zh-CN" altLang="en-US" dirty="0"/>
          </a:p>
        </p:txBody>
      </p:sp>
      <p:pic>
        <p:nvPicPr>
          <p:cNvPr id="4" name="图片 3">
            <a:extLst>
              <a:ext uri="{FF2B5EF4-FFF2-40B4-BE49-F238E27FC236}">
                <a16:creationId xmlns:a16="http://schemas.microsoft.com/office/drawing/2014/main" id="{516511EE-67CC-DE42-3951-2B02978B0991}"/>
              </a:ext>
            </a:extLst>
          </p:cNvPr>
          <p:cNvPicPr>
            <a:picLocks noChangeAspect="1"/>
          </p:cNvPicPr>
          <p:nvPr/>
        </p:nvPicPr>
        <p:blipFill>
          <a:blip r:embed="rId2"/>
          <a:stretch>
            <a:fillRect/>
          </a:stretch>
        </p:blipFill>
        <p:spPr>
          <a:xfrm>
            <a:off x="906036" y="1017725"/>
            <a:ext cx="7331927" cy="3955231"/>
          </a:xfrm>
          <a:prstGeom prst="rect">
            <a:avLst/>
          </a:prstGeom>
        </p:spPr>
      </p:pic>
    </p:spTree>
    <p:extLst>
      <p:ext uri="{BB962C8B-B14F-4D97-AF65-F5344CB8AC3E}">
        <p14:creationId xmlns:p14="http://schemas.microsoft.com/office/powerpoint/2010/main" val="495084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28" name="Google Shape;328;p30"/>
          <p:cNvSpPr txBox="1">
            <a:spLocks noGrp="1"/>
          </p:cNvSpPr>
          <p:nvPr>
            <p:ph type="title" idx="2"/>
          </p:nvPr>
        </p:nvSpPr>
        <p:spPr>
          <a:xfrm>
            <a:off x="720000" y="1342625"/>
            <a:ext cx="11997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29" name="Google Shape;329;p30"/>
          <p:cNvSpPr txBox="1">
            <a:spLocks noGrp="1"/>
          </p:cNvSpPr>
          <p:nvPr>
            <p:ph type="subTitle" idx="1"/>
          </p:nvPr>
        </p:nvSpPr>
        <p:spPr>
          <a:xfrm>
            <a:off x="2056100" y="1342625"/>
            <a:ext cx="3211800" cy="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 overview</a:t>
            </a:r>
            <a:endParaRPr dirty="0"/>
          </a:p>
        </p:txBody>
      </p:sp>
      <p:sp>
        <p:nvSpPr>
          <p:cNvPr id="330" name="Google Shape;330;p30"/>
          <p:cNvSpPr txBox="1">
            <a:spLocks noGrp="1"/>
          </p:cNvSpPr>
          <p:nvPr>
            <p:ph type="title" idx="3"/>
          </p:nvPr>
        </p:nvSpPr>
        <p:spPr>
          <a:xfrm>
            <a:off x="720000" y="4211300"/>
            <a:ext cx="11997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31" name="Google Shape;331;p30"/>
          <p:cNvSpPr txBox="1">
            <a:spLocks noGrp="1"/>
          </p:cNvSpPr>
          <p:nvPr>
            <p:ph type="subTitle" idx="4"/>
          </p:nvPr>
        </p:nvSpPr>
        <p:spPr>
          <a:xfrm>
            <a:off x="2056100" y="4211300"/>
            <a:ext cx="3211800" cy="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TOP 10</a:t>
            </a:r>
            <a:endParaRPr dirty="0"/>
          </a:p>
        </p:txBody>
      </p:sp>
      <p:sp>
        <p:nvSpPr>
          <p:cNvPr id="332" name="Google Shape;332;p30"/>
          <p:cNvSpPr txBox="1">
            <a:spLocks noGrp="1"/>
          </p:cNvSpPr>
          <p:nvPr>
            <p:ph type="title" idx="5"/>
          </p:nvPr>
        </p:nvSpPr>
        <p:spPr>
          <a:xfrm>
            <a:off x="720000" y="3637565"/>
            <a:ext cx="11997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33" name="Google Shape;333;p30"/>
          <p:cNvSpPr txBox="1">
            <a:spLocks noGrp="1"/>
          </p:cNvSpPr>
          <p:nvPr>
            <p:ph type="subTitle" idx="6"/>
          </p:nvPr>
        </p:nvSpPr>
        <p:spPr>
          <a:xfrm>
            <a:off x="2056100" y="3637565"/>
            <a:ext cx="3211800" cy="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PLOT</a:t>
            </a:r>
            <a:endParaRPr dirty="0"/>
          </a:p>
        </p:txBody>
      </p:sp>
      <p:sp>
        <p:nvSpPr>
          <p:cNvPr id="334" name="Google Shape;334;p30"/>
          <p:cNvSpPr txBox="1">
            <a:spLocks noGrp="1"/>
          </p:cNvSpPr>
          <p:nvPr>
            <p:ph type="title" idx="7"/>
          </p:nvPr>
        </p:nvSpPr>
        <p:spPr>
          <a:xfrm>
            <a:off x="720000" y="3063830"/>
            <a:ext cx="11997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35" name="Google Shape;335;p30"/>
          <p:cNvSpPr txBox="1">
            <a:spLocks noGrp="1"/>
          </p:cNvSpPr>
          <p:nvPr>
            <p:ph type="subTitle" idx="8"/>
          </p:nvPr>
        </p:nvSpPr>
        <p:spPr>
          <a:xfrm>
            <a:off x="2056100" y="3063830"/>
            <a:ext cx="3211800" cy="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ATR</a:t>
            </a:r>
            <a:endParaRPr dirty="0"/>
          </a:p>
        </p:txBody>
      </p:sp>
      <p:sp>
        <p:nvSpPr>
          <p:cNvPr id="336" name="Google Shape;336;p30"/>
          <p:cNvSpPr txBox="1">
            <a:spLocks noGrp="1"/>
          </p:cNvSpPr>
          <p:nvPr>
            <p:ph type="title" idx="9"/>
          </p:nvPr>
        </p:nvSpPr>
        <p:spPr>
          <a:xfrm>
            <a:off x="720000" y="2490095"/>
            <a:ext cx="11997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37" name="Google Shape;337;p30"/>
          <p:cNvSpPr txBox="1">
            <a:spLocks noGrp="1"/>
          </p:cNvSpPr>
          <p:nvPr>
            <p:ph type="subTitle" idx="13"/>
          </p:nvPr>
        </p:nvSpPr>
        <p:spPr>
          <a:xfrm>
            <a:off x="2056100" y="2490095"/>
            <a:ext cx="3211800" cy="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MACD</a:t>
            </a:r>
            <a:endParaRPr dirty="0"/>
          </a:p>
        </p:txBody>
      </p:sp>
      <p:sp>
        <p:nvSpPr>
          <p:cNvPr id="338" name="Google Shape;338;p30"/>
          <p:cNvSpPr txBox="1">
            <a:spLocks noGrp="1"/>
          </p:cNvSpPr>
          <p:nvPr>
            <p:ph type="title" idx="14"/>
          </p:nvPr>
        </p:nvSpPr>
        <p:spPr>
          <a:xfrm>
            <a:off x="720000" y="1916360"/>
            <a:ext cx="1199700" cy="39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39" name="Google Shape;339;p30"/>
          <p:cNvSpPr txBox="1">
            <a:spLocks noGrp="1"/>
          </p:cNvSpPr>
          <p:nvPr>
            <p:ph type="subTitle" idx="15"/>
          </p:nvPr>
        </p:nvSpPr>
        <p:spPr>
          <a:xfrm>
            <a:off x="2056100" y="1916360"/>
            <a:ext cx="3211800" cy="39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RSI</a:t>
            </a:r>
            <a:endParaRPr dirty="0"/>
          </a:p>
        </p:txBody>
      </p:sp>
      <p:grpSp>
        <p:nvGrpSpPr>
          <p:cNvPr id="340" name="Google Shape;340;p30"/>
          <p:cNvGrpSpPr/>
          <p:nvPr/>
        </p:nvGrpSpPr>
        <p:grpSpPr>
          <a:xfrm>
            <a:off x="6518435" y="3144203"/>
            <a:ext cx="2348437" cy="1932163"/>
            <a:chOff x="6518435" y="3144203"/>
            <a:chExt cx="2348437" cy="1932163"/>
          </a:xfrm>
        </p:grpSpPr>
        <p:sp>
          <p:nvSpPr>
            <p:cNvPr id="341" name="Google Shape;341;p30"/>
            <p:cNvSpPr/>
            <p:nvPr/>
          </p:nvSpPr>
          <p:spPr>
            <a:xfrm>
              <a:off x="6524023" y="4536193"/>
              <a:ext cx="177017" cy="169567"/>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6518435" y="4529706"/>
              <a:ext cx="189093" cy="181642"/>
            </a:xfrm>
            <a:custGeom>
              <a:avLst/>
              <a:gdLst/>
              <a:ahLst/>
              <a:cxnLst/>
              <a:rect l="l" t="t" r="r" b="b"/>
              <a:pathLst>
                <a:path w="2944" h="2828" extrusionOk="0">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6606880" y="4700107"/>
              <a:ext cx="12204" cy="229108"/>
            </a:xfrm>
            <a:custGeom>
              <a:avLst/>
              <a:gdLst/>
              <a:ahLst/>
              <a:cxnLst/>
              <a:rect l="l" t="t" r="r" b="b"/>
              <a:pathLst>
                <a:path w="190" h="3567" extrusionOk="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6606880" y="4311838"/>
              <a:ext cx="12204" cy="230007"/>
            </a:xfrm>
            <a:custGeom>
              <a:avLst/>
              <a:gdLst/>
              <a:ahLst/>
              <a:cxnLst/>
              <a:rect l="l" t="t" r="r" b="b"/>
              <a:pathLst>
                <a:path w="190" h="3581" extrusionOk="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6833162" y="3531509"/>
              <a:ext cx="177017" cy="988947"/>
            </a:xfrm>
            <a:custGeom>
              <a:avLst/>
              <a:gdLst/>
              <a:ahLst/>
              <a:cxnLst/>
              <a:rect l="l" t="t" r="r" b="b"/>
              <a:pathLst>
                <a:path w="2756" h="15397" extrusionOk="0">
                  <a:moveTo>
                    <a:pt x="1" y="1"/>
                  </a:moveTo>
                  <a:lnTo>
                    <a:pt x="1" y="15397"/>
                  </a:lnTo>
                  <a:lnTo>
                    <a:pt x="2755" y="15397"/>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6915119" y="4513841"/>
              <a:ext cx="12139" cy="230136"/>
            </a:xfrm>
            <a:custGeom>
              <a:avLst/>
              <a:gdLst/>
              <a:ahLst/>
              <a:cxnLst/>
              <a:rect l="l" t="t" r="r" b="b"/>
              <a:pathLst>
                <a:path w="189" h="3583" extrusionOk="0">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6915119" y="3307090"/>
              <a:ext cx="12139" cy="230071"/>
            </a:xfrm>
            <a:custGeom>
              <a:avLst/>
              <a:gdLst/>
              <a:ahLst/>
              <a:cxnLst/>
              <a:rect l="l" t="t" r="r" b="b"/>
              <a:pathLst>
                <a:path w="189" h="3582" extrusionOk="0">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7141337" y="3531509"/>
              <a:ext cx="177017" cy="143489"/>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7224257" y="3668383"/>
              <a:ext cx="11240" cy="230071"/>
            </a:xfrm>
            <a:custGeom>
              <a:avLst/>
              <a:gdLst/>
              <a:ahLst/>
              <a:cxnLst/>
              <a:rect l="l" t="t" r="r" b="b"/>
              <a:pathLst>
                <a:path w="175" h="3582" extrusionOk="0">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7224257" y="3307090"/>
              <a:ext cx="11240" cy="230071"/>
            </a:xfrm>
            <a:custGeom>
              <a:avLst/>
              <a:gdLst/>
              <a:ahLst/>
              <a:cxnLst/>
              <a:rect l="l" t="t" r="r" b="b"/>
              <a:pathLst>
                <a:path w="175" h="3582" extrusionOk="0">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7449576" y="3677697"/>
              <a:ext cx="177017" cy="348319"/>
            </a:xfrm>
            <a:custGeom>
              <a:avLst/>
              <a:gdLst/>
              <a:ahLst/>
              <a:cxnLst/>
              <a:rect l="l" t="t" r="r" b="b"/>
              <a:pathLst>
                <a:path w="2756" h="5423" extrusionOk="0">
                  <a:moveTo>
                    <a:pt x="1" y="0"/>
                  </a:moveTo>
                  <a:lnTo>
                    <a:pt x="1" y="5422"/>
                  </a:lnTo>
                  <a:lnTo>
                    <a:pt x="2755" y="5422"/>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7443988" y="3671209"/>
              <a:ext cx="189093" cy="360394"/>
            </a:xfrm>
            <a:custGeom>
              <a:avLst/>
              <a:gdLst/>
              <a:ahLst/>
              <a:cxnLst/>
              <a:rect l="l" t="t" r="r" b="b"/>
              <a:pathLst>
                <a:path w="2944" h="5611" extrusionOk="0">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7532432" y="4019464"/>
              <a:ext cx="12204" cy="230007"/>
            </a:xfrm>
            <a:custGeom>
              <a:avLst/>
              <a:gdLst/>
              <a:ahLst/>
              <a:cxnLst/>
              <a:rect l="l" t="t" r="r" b="b"/>
              <a:pathLst>
                <a:path w="190" h="3581" extrusionOk="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7532432" y="3454241"/>
              <a:ext cx="12204" cy="229108"/>
            </a:xfrm>
            <a:custGeom>
              <a:avLst/>
              <a:gdLst/>
              <a:ahLst/>
              <a:cxnLst/>
              <a:rect l="l" t="t" r="r" b="b"/>
              <a:pathLst>
                <a:path w="190" h="3567" extrusionOk="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7758778" y="4041816"/>
              <a:ext cx="176953" cy="797992"/>
            </a:xfrm>
            <a:custGeom>
              <a:avLst/>
              <a:gdLst/>
              <a:ahLst/>
              <a:cxnLst/>
              <a:rect l="l" t="t" r="r" b="b"/>
              <a:pathLst>
                <a:path w="2755" h="12424" extrusionOk="0">
                  <a:moveTo>
                    <a:pt x="0" y="0"/>
                  </a:moveTo>
                  <a:lnTo>
                    <a:pt x="0" y="12424"/>
                  </a:lnTo>
                  <a:lnTo>
                    <a:pt x="2754" y="12424"/>
                  </a:lnTo>
                  <a:lnTo>
                    <a:pt x="2754"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7752163" y="4035264"/>
              <a:ext cx="189157" cy="811095"/>
            </a:xfrm>
            <a:custGeom>
              <a:avLst/>
              <a:gdLst/>
              <a:ahLst/>
              <a:cxnLst/>
              <a:rect l="l" t="t" r="r" b="b"/>
              <a:pathLst>
                <a:path w="2945" h="12628" extrusionOk="0">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7840671" y="4834155"/>
              <a:ext cx="12139" cy="229172"/>
            </a:xfrm>
            <a:custGeom>
              <a:avLst/>
              <a:gdLst/>
              <a:ahLst/>
              <a:cxnLst/>
              <a:rect l="l" t="t" r="r" b="b"/>
              <a:pathLst>
                <a:path w="189" h="3568" extrusionOk="0">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7840671" y="3817332"/>
              <a:ext cx="12139" cy="230136"/>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8066953" y="4645191"/>
              <a:ext cx="176953" cy="207655"/>
            </a:xfrm>
            <a:custGeom>
              <a:avLst/>
              <a:gdLst/>
              <a:ahLst/>
              <a:cxnLst/>
              <a:rect l="l" t="t" r="r" b="b"/>
              <a:pathLst>
                <a:path w="2755" h="3233" extrusionOk="0">
                  <a:moveTo>
                    <a:pt x="0" y="0"/>
                  </a:moveTo>
                  <a:lnTo>
                    <a:pt x="0" y="3233"/>
                  </a:lnTo>
                  <a:lnTo>
                    <a:pt x="2754" y="3233"/>
                  </a:lnTo>
                  <a:lnTo>
                    <a:pt x="2754"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8148846" y="4846295"/>
              <a:ext cx="12204" cy="230071"/>
            </a:xfrm>
            <a:custGeom>
              <a:avLst/>
              <a:gdLst/>
              <a:ahLst/>
              <a:cxnLst/>
              <a:rect l="l" t="t" r="r" b="b"/>
              <a:pathLst>
                <a:path w="190" h="3582" extrusionOk="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8148846" y="4420772"/>
              <a:ext cx="12204" cy="230071"/>
            </a:xfrm>
            <a:custGeom>
              <a:avLst/>
              <a:gdLst/>
              <a:ahLst/>
              <a:cxnLst/>
              <a:rect l="l" t="t" r="r" b="b"/>
              <a:pathLst>
                <a:path w="190" h="3582" extrusionOk="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8375192" y="3632993"/>
              <a:ext cx="176954" cy="988949"/>
            </a:xfrm>
            <a:custGeom>
              <a:avLst/>
              <a:gdLst/>
              <a:ahLst/>
              <a:cxnLst/>
              <a:rect l="l" t="t" r="r" b="b"/>
              <a:pathLst>
                <a:path w="2755" h="15397" extrusionOk="0">
                  <a:moveTo>
                    <a:pt x="0" y="0"/>
                  </a:moveTo>
                  <a:lnTo>
                    <a:pt x="0" y="15396"/>
                  </a:lnTo>
                  <a:lnTo>
                    <a:pt x="2755" y="15396"/>
                  </a:lnTo>
                  <a:lnTo>
                    <a:pt x="2755"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8457984" y="4616288"/>
              <a:ext cx="12204" cy="230071"/>
            </a:xfrm>
            <a:custGeom>
              <a:avLst/>
              <a:gdLst/>
              <a:ahLst/>
              <a:cxnLst/>
              <a:rect l="l" t="t" r="r" b="b"/>
              <a:pathLst>
                <a:path w="190" h="3582" extrusionOk="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8457984" y="3409537"/>
              <a:ext cx="12204" cy="230071"/>
            </a:xfrm>
            <a:custGeom>
              <a:avLst/>
              <a:gdLst/>
              <a:ahLst/>
              <a:cxnLst/>
              <a:rect l="l" t="t" r="r" b="b"/>
              <a:pathLst>
                <a:path w="190" h="3582" extrusionOk="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8684330" y="3367659"/>
              <a:ext cx="176953" cy="259810"/>
            </a:xfrm>
            <a:custGeom>
              <a:avLst/>
              <a:gdLst/>
              <a:ahLst/>
              <a:cxnLst/>
              <a:rect l="l" t="t" r="r" b="b"/>
              <a:pathLst>
                <a:path w="2755" h="4045" extrusionOk="0">
                  <a:moveTo>
                    <a:pt x="0" y="0"/>
                  </a:moveTo>
                  <a:lnTo>
                    <a:pt x="0" y="4045"/>
                  </a:lnTo>
                  <a:lnTo>
                    <a:pt x="2755" y="4045"/>
                  </a:lnTo>
                  <a:lnTo>
                    <a:pt x="2755"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8766224" y="3621817"/>
              <a:ext cx="12139" cy="229108"/>
            </a:xfrm>
            <a:custGeom>
              <a:avLst/>
              <a:gdLst/>
              <a:ahLst/>
              <a:cxnLst/>
              <a:rect l="l" t="t" r="r" b="b"/>
              <a:pathLst>
                <a:path w="189" h="3567" extrusionOk="0">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8766224" y="3144203"/>
              <a:ext cx="12139" cy="230007"/>
            </a:xfrm>
            <a:custGeom>
              <a:avLst/>
              <a:gdLst/>
              <a:ahLst/>
              <a:cxnLst/>
              <a:rect l="l" t="t" r="r" b="b"/>
              <a:pathLst>
                <a:path w="189" h="3581" extrusionOk="0">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6826610" y="3524958"/>
              <a:ext cx="189157" cy="1001089"/>
            </a:xfrm>
            <a:custGeom>
              <a:avLst/>
              <a:gdLst/>
              <a:ahLst/>
              <a:cxnLst/>
              <a:rect l="l" t="t" r="r" b="b"/>
              <a:pathLst>
                <a:path w="2945" h="15586" extrusionOk="0">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7134849" y="3524958"/>
              <a:ext cx="190057" cy="155629"/>
            </a:xfrm>
            <a:custGeom>
              <a:avLst/>
              <a:gdLst/>
              <a:ahLst/>
              <a:cxnLst/>
              <a:rect l="l" t="t" r="r" b="b"/>
              <a:pathLst>
                <a:path w="2959" h="2423" extrusionOk="0">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8060466" y="4638640"/>
              <a:ext cx="189992" cy="219795"/>
            </a:xfrm>
            <a:custGeom>
              <a:avLst/>
              <a:gdLst/>
              <a:ahLst/>
              <a:cxnLst/>
              <a:rect l="l" t="t" r="r" b="b"/>
              <a:pathLst>
                <a:path w="2958" h="3422" extrusionOk="0">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8369604" y="3627405"/>
              <a:ext cx="189029" cy="1001089"/>
            </a:xfrm>
            <a:custGeom>
              <a:avLst/>
              <a:gdLst/>
              <a:ahLst/>
              <a:cxnLst/>
              <a:rect l="l" t="t" r="r" b="b"/>
              <a:pathLst>
                <a:path w="2943" h="15586" extrusionOk="0">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8677779" y="3362071"/>
              <a:ext cx="189093" cy="271950"/>
            </a:xfrm>
            <a:custGeom>
              <a:avLst/>
              <a:gdLst/>
              <a:ahLst/>
              <a:cxnLst/>
              <a:rect l="l" t="t" r="r" b="b"/>
              <a:pathLst>
                <a:path w="2944" h="4234" extrusionOk="0">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7"/>
          <p:cNvSpPr txBox="1">
            <a:spLocks noGrp="1"/>
          </p:cNvSpPr>
          <p:nvPr>
            <p:ph type="title"/>
          </p:nvPr>
        </p:nvSpPr>
        <p:spPr>
          <a:xfrm>
            <a:off x="713225" y="540000"/>
            <a:ext cx="41517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677" name="Google Shape;677;p47"/>
          <p:cNvSpPr txBox="1"/>
          <p:nvPr/>
        </p:nvSpPr>
        <p:spPr>
          <a:xfrm>
            <a:off x="713225" y="43431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Albert Sans"/>
                <a:ea typeface="Albert Sans"/>
                <a:cs typeface="Albert Sans"/>
                <a:sym typeface="Albert Sans"/>
              </a:rPr>
              <a:t>Please keep this slide for attribution</a:t>
            </a:r>
            <a:endParaRPr sz="1100">
              <a:solidFill>
                <a:schemeClr val="dk1"/>
              </a:solidFill>
              <a:latin typeface="Albert Sans"/>
              <a:ea typeface="Albert Sans"/>
              <a:cs typeface="Albert Sans"/>
              <a:sym typeface="Albert Sans"/>
            </a:endParaRPr>
          </a:p>
        </p:txBody>
      </p:sp>
      <p:grpSp>
        <p:nvGrpSpPr>
          <p:cNvPr id="678" name="Google Shape;678;p47"/>
          <p:cNvGrpSpPr/>
          <p:nvPr/>
        </p:nvGrpSpPr>
        <p:grpSpPr>
          <a:xfrm flipH="1">
            <a:off x="6518435" y="103266"/>
            <a:ext cx="2348437" cy="1932163"/>
            <a:chOff x="6518435" y="3144203"/>
            <a:chExt cx="2348437" cy="1932163"/>
          </a:xfrm>
        </p:grpSpPr>
        <p:sp>
          <p:nvSpPr>
            <p:cNvPr id="679" name="Google Shape;679;p47"/>
            <p:cNvSpPr/>
            <p:nvPr/>
          </p:nvSpPr>
          <p:spPr>
            <a:xfrm>
              <a:off x="6524023" y="4536193"/>
              <a:ext cx="177018" cy="169567"/>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6518435" y="4529706"/>
              <a:ext cx="189093" cy="181642"/>
            </a:xfrm>
            <a:custGeom>
              <a:avLst/>
              <a:gdLst/>
              <a:ahLst/>
              <a:cxnLst/>
              <a:rect l="l" t="t" r="r" b="b"/>
              <a:pathLst>
                <a:path w="2944" h="2828" extrusionOk="0">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6606880" y="4700107"/>
              <a:ext cx="12204" cy="229108"/>
            </a:xfrm>
            <a:custGeom>
              <a:avLst/>
              <a:gdLst/>
              <a:ahLst/>
              <a:cxnLst/>
              <a:rect l="l" t="t" r="r" b="b"/>
              <a:pathLst>
                <a:path w="190" h="3567" extrusionOk="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6606880" y="4311838"/>
              <a:ext cx="12204" cy="230008"/>
            </a:xfrm>
            <a:custGeom>
              <a:avLst/>
              <a:gdLst/>
              <a:ahLst/>
              <a:cxnLst/>
              <a:rect l="l" t="t" r="r" b="b"/>
              <a:pathLst>
                <a:path w="190" h="3581" extrusionOk="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6833162" y="3531509"/>
              <a:ext cx="177018" cy="988949"/>
            </a:xfrm>
            <a:custGeom>
              <a:avLst/>
              <a:gdLst/>
              <a:ahLst/>
              <a:cxnLst/>
              <a:rect l="l" t="t" r="r" b="b"/>
              <a:pathLst>
                <a:path w="2756" h="15397" extrusionOk="0">
                  <a:moveTo>
                    <a:pt x="1" y="1"/>
                  </a:moveTo>
                  <a:lnTo>
                    <a:pt x="1" y="15397"/>
                  </a:lnTo>
                  <a:lnTo>
                    <a:pt x="2755" y="15397"/>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6915119" y="4513841"/>
              <a:ext cx="12139" cy="230136"/>
            </a:xfrm>
            <a:custGeom>
              <a:avLst/>
              <a:gdLst/>
              <a:ahLst/>
              <a:cxnLst/>
              <a:rect l="l" t="t" r="r" b="b"/>
              <a:pathLst>
                <a:path w="189" h="3583" extrusionOk="0">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6915119" y="3307090"/>
              <a:ext cx="12139" cy="230072"/>
            </a:xfrm>
            <a:custGeom>
              <a:avLst/>
              <a:gdLst/>
              <a:ahLst/>
              <a:cxnLst/>
              <a:rect l="l" t="t" r="r" b="b"/>
              <a:pathLst>
                <a:path w="189" h="3582" extrusionOk="0">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7"/>
            <p:cNvSpPr/>
            <p:nvPr/>
          </p:nvSpPr>
          <p:spPr>
            <a:xfrm>
              <a:off x="7141337" y="3531509"/>
              <a:ext cx="177018" cy="143490"/>
            </a:xfrm>
            <a:custGeom>
              <a:avLst/>
              <a:gdLst/>
              <a:ahLst/>
              <a:cxnLst/>
              <a:rect l="l" t="t" r="r" b="b"/>
              <a:pathLst>
                <a:path w="2756" h="2234" extrusionOk="0">
                  <a:moveTo>
                    <a:pt x="1" y="1"/>
                  </a:moveTo>
                  <a:lnTo>
                    <a:pt x="1" y="2233"/>
                  </a:lnTo>
                  <a:lnTo>
                    <a:pt x="2755" y="2233"/>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p:nvPr/>
          </p:nvSpPr>
          <p:spPr>
            <a:xfrm>
              <a:off x="7224257" y="3668383"/>
              <a:ext cx="11240" cy="230072"/>
            </a:xfrm>
            <a:custGeom>
              <a:avLst/>
              <a:gdLst/>
              <a:ahLst/>
              <a:cxnLst/>
              <a:rect l="l" t="t" r="r" b="b"/>
              <a:pathLst>
                <a:path w="175" h="3582" extrusionOk="0">
                  <a:moveTo>
                    <a:pt x="88" y="0"/>
                  </a:moveTo>
                  <a:cubicBezTo>
                    <a:pt x="30" y="0"/>
                    <a:pt x="1" y="44"/>
                    <a:pt x="1" y="102"/>
                  </a:cubicBezTo>
                  <a:lnTo>
                    <a:pt x="1" y="3495"/>
                  </a:lnTo>
                  <a:cubicBezTo>
                    <a:pt x="1" y="3538"/>
                    <a:pt x="30" y="3582"/>
                    <a:pt x="88" y="3582"/>
                  </a:cubicBezTo>
                  <a:cubicBezTo>
                    <a:pt x="146" y="3582"/>
                    <a:pt x="175" y="3538"/>
                    <a:pt x="175" y="3495"/>
                  </a:cubicBezTo>
                  <a:lnTo>
                    <a:pt x="175" y="102"/>
                  </a:lnTo>
                  <a:cubicBezTo>
                    <a:pt x="175"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7"/>
            <p:cNvSpPr/>
            <p:nvPr/>
          </p:nvSpPr>
          <p:spPr>
            <a:xfrm>
              <a:off x="7224257" y="3307090"/>
              <a:ext cx="11240" cy="230072"/>
            </a:xfrm>
            <a:custGeom>
              <a:avLst/>
              <a:gdLst/>
              <a:ahLst/>
              <a:cxnLst/>
              <a:rect l="l" t="t" r="r" b="b"/>
              <a:pathLst>
                <a:path w="175" h="3582" extrusionOk="0">
                  <a:moveTo>
                    <a:pt x="88" y="0"/>
                  </a:moveTo>
                  <a:cubicBezTo>
                    <a:pt x="30" y="0"/>
                    <a:pt x="1" y="45"/>
                    <a:pt x="1" y="103"/>
                  </a:cubicBezTo>
                  <a:lnTo>
                    <a:pt x="1" y="3495"/>
                  </a:lnTo>
                  <a:cubicBezTo>
                    <a:pt x="1" y="3538"/>
                    <a:pt x="30" y="3582"/>
                    <a:pt x="88" y="3582"/>
                  </a:cubicBezTo>
                  <a:cubicBezTo>
                    <a:pt x="146" y="3582"/>
                    <a:pt x="175" y="3538"/>
                    <a:pt x="175" y="3495"/>
                  </a:cubicBezTo>
                  <a:lnTo>
                    <a:pt x="175" y="103"/>
                  </a:lnTo>
                  <a:cubicBezTo>
                    <a:pt x="175"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7"/>
            <p:cNvSpPr/>
            <p:nvPr/>
          </p:nvSpPr>
          <p:spPr>
            <a:xfrm>
              <a:off x="7449576" y="3677697"/>
              <a:ext cx="177018" cy="348319"/>
            </a:xfrm>
            <a:custGeom>
              <a:avLst/>
              <a:gdLst/>
              <a:ahLst/>
              <a:cxnLst/>
              <a:rect l="l" t="t" r="r" b="b"/>
              <a:pathLst>
                <a:path w="2756" h="5423" extrusionOk="0">
                  <a:moveTo>
                    <a:pt x="1" y="0"/>
                  </a:moveTo>
                  <a:lnTo>
                    <a:pt x="1" y="5422"/>
                  </a:lnTo>
                  <a:lnTo>
                    <a:pt x="2755" y="5422"/>
                  </a:lnTo>
                  <a:lnTo>
                    <a:pt x="2755"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7"/>
            <p:cNvSpPr/>
            <p:nvPr/>
          </p:nvSpPr>
          <p:spPr>
            <a:xfrm>
              <a:off x="7443988" y="3671209"/>
              <a:ext cx="189093" cy="360395"/>
            </a:xfrm>
            <a:custGeom>
              <a:avLst/>
              <a:gdLst/>
              <a:ahLst/>
              <a:cxnLst/>
              <a:rect l="l" t="t" r="r" b="b"/>
              <a:pathLst>
                <a:path w="2944" h="5611" extrusionOk="0">
                  <a:moveTo>
                    <a:pt x="2755" y="188"/>
                  </a:moveTo>
                  <a:lnTo>
                    <a:pt x="2755" y="5422"/>
                  </a:lnTo>
                  <a:lnTo>
                    <a:pt x="189" y="5422"/>
                  </a:lnTo>
                  <a:lnTo>
                    <a:pt x="189" y="188"/>
                  </a:lnTo>
                  <a:close/>
                  <a:moveTo>
                    <a:pt x="88" y="0"/>
                  </a:moveTo>
                  <a:cubicBezTo>
                    <a:pt x="44" y="0"/>
                    <a:pt x="1" y="43"/>
                    <a:pt x="1" y="101"/>
                  </a:cubicBezTo>
                  <a:lnTo>
                    <a:pt x="1" y="5523"/>
                  </a:lnTo>
                  <a:cubicBezTo>
                    <a:pt x="1" y="5567"/>
                    <a:pt x="44" y="5610"/>
                    <a:pt x="88" y="5610"/>
                  </a:cubicBezTo>
                  <a:lnTo>
                    <a:pt x="2842" y="5610"/>
                  </a:lnTo>
                  <a:cubicBezTo>
                    <a:pt x="2900" y="5610"/>
                    <a:pt x="2943" y="5567"/>
                    <a:pt x="2943" y="5523"/>
                  </a:cubicBezTo>
                  <a:lnTo>
                    <a:pt x="2943" y="101"/>
                  </a:lnTo>
                  <a:cubicBezTo>
                    <a:pt x="2943" y="43"/>
                    <a:pt x="2900"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a:off x="7532432" y="4019464"/>
              <a:ext cx="12204" cy="230008"/>
            </a:xfrm>
            <a:custGeom>
              <a:avLst/>
              <a:gdLst/>
              <a:ahLst/>
              <a:cxnLst/>
              <a:rect l="l" t="t" r="r" b="b"/>
              <a:pathLst>
                <a:path w="190" h="3581" extrusionOk="0">
                  <a:moveTo>
                    <a:pt x="88" y="0"/>
                  </a:moveTo>
                  <a:cubicBezTo>
                    <a:pt x="45" y="0"/>
                    <a:pt x="1" y="43"/>
                    <a:pt x="1" y="101"/>
                  </a:cubicBezTo>
                  <a:lnTo>
                    <a:pt x="1" y="3494"/>
                  </a:lnTo>
                  <a:cubicBezTo>
                    <a:pt x="1" y="3538"/>
                    <a:pt x="45" y="3581"/>
                    <a:pt x="88" y="3581"/>
                  </a:cubicBezTo>
                  <a:cubicBezTo>
                    <a:pt x="146" y="3581"/>
                    <a:pt x="190" y="3538"/>
                    <a:pt x="190" y="3494"/>
                  </a:cubicBezTo>
                  <a:lnTo>
                    <a:pt x="190" y="101"/>
                  </a:lnTo>
                  <a:cubicBezTo>
                    <a:pt x="190" y="43"/>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a:off x="7532432" y="3454241"/>
              <a:ext cx="12204" cy="229108"/>
            </a:xfrm>
            <a:custGeom>
              <a:avLst/>
              <a:gdLst/>
              <a:ahLst/>
              <a:cxnLst/>
              <a:rect l="l" t="t" r="r" b="b"/>
              <a:pathLst>
                <a:path w="190" h="3567" extrusionOk="0">
                  <a:moveTo>
                    <a:pt x="88" y="0"/>
                  </a:moveTo>
                  <a:cubicBezTo>
                    <a:pt x="45" y="0"/>
                    <a:pt x="1" y="29"/>
                    <a:pt x="1" y="87"/>
                  </a:cubicBezTo>
                  <a:lnTo>
                    <a:pt x="1" y="3479"/>
                  </a:lnTo>
                  <a:cubicBezTo>
                    <a:pt x="1" y="3523"/>
                    <a:pt x="45" y="3566"/>
                    <a:pt x="88" y="3566"/>
                  </a:cubicBezTo>
                  <a:cubicBezTo>
                    <a:pt x="146" y="3566"/>
                    <a:pt x="190" y="3523"/>
                    <a:pt x="190" y="3479"/>
                  </a:cubicBezTo>
                  <a:lnTo>
                    <a:pt x="190" y="87"/>
                  </a:lnTo>
                  <a:cubicBezTo>
                    <a:pt x="190" y="29"/>
                    <a:pt x="146" y="0"/>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7758778" y="4041816"/>
              <a:ext cx="176954" cy="797994"/>
            </a:xfrm>
            <a:custGeom>
              <a:avLst/>
              <a:gdLst/>
              <a:ahLst/>
              <a:cxnLst/>
              <a:rect l="l" t="t" r="r" b="b"/>
              <a:pathLst>
                <a:path w="2755" h="12424" extrusionOk="0">
                  <a:moveTo>
                    <a:pt x="0" y="0"/>
                  </a:moveTo>
                  <a:lnTo>
                    <a:pt x="0" y="12424"/>
                  </a:lnTo>
                  <a:lnTo>
                    <a:pt x="2754" y="12424"/>
                  </a:lnTo>
                  <a:lnTo>
                    <a:pt x="2754" y="0"/>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a:off x="7752163" y="4035264"/>
              <a:ext cx="189157" cy="811096"/>
            </a:xfrm>
            <a:custGeom>
              <a:avLst/>
              <a:gdLst/>
              <a:ahLst/>
              <a:cxnLst/>
              <a:rect l="l" t="t" r="r" b="b"/>
              <a:pathLst>
                <a:path w="2945" h="12628" extrusionOk="0">
                  <a:moveTo>
                    <a:pt x="2755" y="189"/>
                  </a:moveTo>
                  <a:lnTo>
                    <a:pt x="2755" y="12439"/>
                  </a:lnTo>
                  <a:lnTo>
                    <a:pt x="190" y="12439"/>
                  </a:lnTo>
                  <a:lnTo>
                    <a:pt x="190" y="189"/>
                  </a:lnTo>
                  <a:close/>
                  <a:moveTo>
                    <a:pt x="103" y="0"/>
                  </a:moveTo>
                  <a:cubicBezTo>
                    <a:pt x="45" y="0"/>
                    <a:pt x="1" y="44"/>
                    <a:pt x="1" y="102"/>
                  </a:cubicBezTo>
                  <a:lnTo>
                    <a:pt x="1" y="12526"/>
                  </a:lnTo>
                  <a:cubicBezTo>
                    <a:pt x="1" y="12584"/>
                    <a:pt x="45" y="12628"/>
                    <a:pt x="103" y="12628"/>
                  </a:cubicBezTo>
                  <a:lnTo>
                    <a:pt x="2857" y="12628"/>
                  </a:lnTo>
                  <a:cubicBezTo>
                    <a:pt x="2900" y="12628"/>
                    <a:pt x="2944" y="12584"/>
                    <a:pt x="2944" y="12526"/>
                  </a:cubicBezTo>
                  <a:lnTo>
                    <a:pt x="2944" y="102"/>
                  </a:lnTo>
                  <a:cubicBezTo>
                    <a:pt x="2944" y="44"/>
                    <a:pt x="2900" y="0"/>
                    <a:pt x="28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7"/>
            <p:cNvSpPr/>
            <p:nvPr/>
          </p:nvSpPr>
          <p:spPr>
            <a:xfrm>
              <a:off x="7840671" y="4834155"/>
              <a:ext cx="12139" cy="229173"/>
            </a:xfrm>
            <a:custGeom>
              <a:avLst/>
              <a:gdLst/>
              <a:ahLst/>
              <a:cxnLst/>
              <a:rect l="l" t="t" r="r" b="b"/>
              <a:pathLst>
                <a:path w="189" h="3568" extrusionOk="0">
                  <a:moveTo>
                    <a:pt x="102" y="1"/>
                  </a:moveTo>
                  <a:cubicBezTo>
                    <a:pt x="44" y="1"/>
                    <a:pt x="1" y="45"/>
                    <a:pt x="1" y="88"/>
                  </a:cubicBezTo>
                  <a:lnTo>
                    <a:pt x="1" y="3480"/>
                  </a:lnTo>
                  <a:cubicBezTo>
                    <a:pt x="1" y="3538"/>
                    <a:pt x="44" y="3567"/>
                    <a:pt x="102" y="3567"/>
                  </a:cubicBezTo>
                  <a:cubicBezTo>
                    <a:pt x="146" y="3567"/>
                    <a:pt x="189" y="3538"/>
                    <a:pt x="189" y="3480"/>
                  </a:cubicBezTo>
                  <a:lnTo>
                    <a:pt x="189" y="88"/>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p:nvPr/>
          </p:nvSpPr>
          <p:spPr>
            <a:xfrm>
              <a:off x="7840671" y="3817332"/>
              <a:ext cx="12139" cy="230136"/>
            </a:xfrm>
            <a:custGeom>
              <a:avLst/>
              <a:gdLst/>
              <a:ahLst/>
              <a:cxnLst/>
              <a:rect l="l" t="t" r="r" b="b"/>
              <a:pathLst>
                <a:path w="189" h="3583" extrusionOk="0">
                  <a:moveTo>
                    <a:pt x="102" y="1"/>
                  </a:moveTo>
                  <a:cubicBezTo>
                    <a:pt x="44" y="1"/>
                    <a:pt x="1" y="45"/>
                    <a:pt x="1" y="103"/>
                  </a:cubicBezTo>
                  <a:lnTo>
                    <a:pt x="1" y="3495"/>
                  </a:lnTo>
                  <a:cubicBezTo>
                    <a:pt x="1" y="3538"/>
                    <a:pt x="44" y="3582"/>
                    <a:pt x="102" y="3582"/>
                  </a:cubicBezTo>
                  <a:cubicBezTo>
                    <a:pt x="146" y="3582"/>
                    <a:pt x="189" y="3538"/>
                    <a:pt x="189" y="3495"/>
                  </a:cubicBezTo>
                  <a:lnTo>
                    <a:pt x="189" y="103"/>
                  </a:lnTo>
                  <a:cubicBezTo>
                    <a:pt x="189" y="45"/>
                    <a:pt x="146"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a:off x="8066953" y="4645191"/>
              <a:ext cx="176954" cy="207656"/>
            </a:xfrm>
            <a:custGeom>
              <a:avLst/>
              <a:gdLst/>
              <a:ahLst/>
              <a:cxnLst/>
              <a:rect l="l" t="t" r="r" b="b"/>
              <a:pathLst>
                <a:path w="2755" h="3233" extrusionOk="0">
                  <a:moveTo>
                    <a:pt x="0" y="0"/>
                  </a:moveTo>
                  <a:lnTo>
                    <a:pt x="0" y="3233"/>
                  </a:lnTo>
                  <a:lnTo>
                    <a:pt x="2754" y="3233"/>
                  </a:lnTo>
                  <a:lnTo>
                    <a:pt x="2754"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p:nvPr/>
          </p:nvSpPr>
          <p:spPr>
            <a:xfrm>
              <a:off x="8148846" y="4846295"/>
              <a:ext cx="12204" cy="230072"/>
            </a:xfrm>
            <a:custGeom>
              <a:avLst/>
              <a:gdLst/>
              <a:ahLst/>
              <a:cxnLst/>
              <a:rect l="l" t="t" r="r" b="b"/>
              <a:pathLst>
                <a:path w="190" h="3582" extrusionOk="0">
                  <a:moveTo>
                    <a:pt x="103" y="1"/>
                  </a:moveTo>
                  <a:cubicBezTo>
                    <a:pt x="45" y="1"/>
                    <a:pt x="1" y="44"/>
                    <a:pt x="1" y="102"/>
                  </a:cubicBezTo>
                  <a:lnTo>
                    <a:pt x="1" y="3494"/>
                  </a:lnTo>
                  <a:cubicBezTo>
                    <a:pt x="1" y="3538"/>
                    <a:pt x="45" y="3581"/>
                    <a:pt x="103" y="3581"/>
                  </a:cubicBezTo>
                  <a:cubicBezTo>
                    <a:pt x="161" y="3581"/>
                    <a:pt x="190" y="3538"/>
                    <a:pt x="190" y="3494"/>
                  </a:cubicBezTo>
                  <a:lnTo>
                    <a:pt x="190" y="102"/>
                  </a:lnTo>
                  <a:cubicBezTo>
                    <a:pt x="190" y="44"/>
                    <a:pt x="161"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7"/>
            <p:cNvSpPr/>
            <p:nvPr/>
          </p:nvSpPr>
          <p:spPr>
            <a:xfrm>
              <a:off x="8148846" y="4420772"/>
              <a:ext cx="12204" cy="230072"/>
            </a:xfrm>
            <a:custGeom>
              <a:avLst/>
              <a:gdLst/>
              <a:ahLst/>
              <a:cxnLst/>
              <a:rect l="l" t="t" r="r" b="b"/>
              <a:pathLst>
                <a:path w="190" h="3582" extrusionOk="0">
                  <a:moveTo>
                    <a:pt x="103" y="0"/>
                  </a:moveTo>
                  <a:cubicBezTo>
                    <a:pt x="45" y="0"/>
                    <a:pt x="1" y="44"/>
                    <a:pt x="1" y="102"/>
                  </a:cubicBezTo>
                  <a:lnTo>
                    <a:pt x="1" y="3494"/>
                  </a:lnTo>
                  <a:cubicBezTo>
                    <a:pt x="1" y="3537"/>
                    <a:pt x="45" y="3581"/>
                    <a:pt x="103" y="3581"/>
                  </a:cubicBezTo>
                  <a:cubicBezTo>
                    <a:pt x="161" y="3581"/>
                    <a:pt x="190" y="3537"/>
                    <a:pt x="190" y="3494"/>
                  </a:cubicBezTo>
                  <a:lnTo>
                    <a:pt x="190" y="102"/>
                  </a:lnTo>
                  <a:cubicBezTo>
                    <a:pt x="190" y="44"/>
                    <a:pt x="161"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7"/>
            <p:cNvSpPr/>
            <p:nvPr/>
          </p:nvSpPr>
          <p:spPr>
            <a:xfrm>
              <a:off x="8375192" y="3632993"/>
              <a:ext cx="176954" cy="988949"/>
            </a:xfrm>
            <a:custGeom>
              <a:avLst/>
              <a:gdLst/>
              <a:ahLst/>
              <a:cxnLst/>
              <a:rect l="l" t="t" r="r" b="b"/>
              <a:pathLst>
                <a:path w="2755" h="15397" extrusionOk="0">
                  <a:moveTo>
                    <a:pt x="0" y="0"/>
                  </a:moveTo>
                  <a:lnTo>
                    <a:pt x="0" y="15396"/>
                  </a:lnTo>
                  <a:lnTo>
                    <a:pt x="2755" y="15396"/>
                  </a:lnTo>
                  <a:lnTo>
                    <a:pt x="2755"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7"/>
            <p:cNvSpPr/>
            <p:nvPr/>
          </p:nvSpPr>
          <p:spPr>
            <a:xfrm>
              <a:off x="8457984" y="4616288"/>
              <a:ext cx="12204" cy="230072"/>
            </a:xfrm>
            <a:custGeom>
              <a:avLst/>
              <a:gdLst/>
              <a:ahLst/>
              <a:cxnLst/>
              <a:rect l="l" t="t" r="r" b="b"/>
              <a:pathLst>
                <a:path w="190" h="3582" extrusionOk="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7"/>
            <p:cNvSpPr/>
            <p:nvPr/>
          </p:nvSpPr>
          <p:spPr>
            <a:xfrm>
              <a:off x="8457984" y="3409537"/>
              <a:ext cx="12204" cy="230072"/>
            </a:xfrm>
            <a:custGeom>
              <a:avLst/>
              <a:gdLst/>
              <a:ahLst/>
              <a:cxnLst/>
              <a:rect l="l" t="t" r="r" b="b"/>
              <a:pathLst>
                <a:path w="190" h="3582" extrusionOk="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7"/>
            <p:cNvSpPr/>
            <p:nvPr/>
          </p:nvSpPr>
          <p:spPr>
            <a:xfrm>
              <a:off x="8684330" y="3367659"/>
              <a:ext cx="176954" cy="259810"/>
            </a:xfrm>
            <a:custGeom>
              <a:avLst/>
              <a:gdLst/>
              <a:ahLst/>
              <a:cxnLst/>
              <a:rect l="l" t="t" r="r" b="b"/>
              <a:pathLst>
                <a:path w="2755" h="4045" extrusionOk="0">
                  <a:moveTo>
                    <a:pt x="0" y="0"/>
                  </a:moveTo>
                  <a:lnTo>
                    <a:pt x="0" y="4045"/>
                  </a:lnTo>
                  <a:lnTo>
                    <a:pt x="2755" y="4045"/>
                  </a:lnTo>
                  <a:lnTo>
                    <a:pt x="2755"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7"/>
            <p:cNvSpPr/>
            <p:nvPr/>
          </p:nvSpPr>
          <p:spPr>
            <a:xfrm>
              <a:off x="8766224" y="3621817"/>
              <a:ext cx="12139" cy="229108"/>
            </a:xfrm>
            <a:custGeom>
              <a:avLst/>
              <a:gdLst/>
              <a:ahLst/>
              <a:cxnLst/>
              <a:rect l="l" t="t" r="r" b="b"/>
              <a:pathLst>
                <a:path w="189" h="3567" extrusionOk="0">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7"/>
            <p:cNvSpPr/>
            <p:nvPr/>
          </p:nvSpPr>
          <p:spPr>
            <a:xfrm>
              <a:off x="8766224" y="3144203"/>
              <a:ext cx="12139" cy="230008"/>
            </a:xfrm>
            <a:custGeom>
              <a:avLst/>
              <a:gdLst/>
              <a:ahLst/>
              <a:cxnLst/>
              <a:rect l="l" t="t" r="r" b="b"/>
              <a:pathLst>
                <a:path w="189" h="3581" extrusionOk="0">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7"/>
            <p:cNvSpPr/>
            <p:nvPr/>
          </p:nvSpPr>
          <p:spPr>
            <a:xfrm>
              <a:off x="6826610" y="3524958"/>
              <a:ext cx="189157" cy="1001089"/>
            </a:xfrm>
            <a:custGeom>
              <a:avLst/>
              <a:gdLst/>
              <a:ahLst/>
              <a:cxnLst/>
              <a:rect l="l" t="t" r="r" b="b"/>
              <a:pathLst>
                <a:path w="2945" h="15586" extrusionOk="0">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7"/>
            <p:cNvSpPr/>
            <p:nvPr/>
          </p:nvSpPr>
          <p:spPr>
            <a:xfrm>
              <a:off x="7134849" y="3524958"/>
              <a:ext cx="190057" cy="155629"/>
            </a:xfrm>
            <a:custGeom>
              <a:avLst/>
              <a:gdLst/>
              <a:ahLst/>
              <a:cxnLst/>
              <a:rect l="l" t="t" r="r" b="b"/>
              <a:pathLst>
                <a:path w="2959" h="2423" extrusionOk="0">
                  <a:moveTo>
                    <a:pt x="2769" y="190"/>
                  </a:moveTo>
                  <a:lnTo>
                    <a:pt x="2769" y="2233"/>
                  </a:lnTo>
                  <a:lnTo>
                    <a:pt x="189" y="2233"/>
                  </a:lnTo>
                  <a:lnTo>
                    <a:pt x="189" y="190"/>
                  </a:lnTo>
                  <a:close/>
                  <a:moveTo>
                    <a:pt x="102" y="1"/>
                  </a:moveTo>
                  <a:cubicBezTo>
                    <a:pt x="44" y="1"/>
                    <a:pt x="1" y="45"/>
                    <a:pt x="1" y="103"/>
                  </a:cubicBezTo>
                  <a:lnTo>
                    <a:pt x="1" y="2335"/>
                  </a:lnTo>
                  <a:cubicBezTo>
                    <a:pt x="1" y="2378"/>
                    <a:pt x="44" y="2422"/>
                    <a:pt x="102" y="2422"/>
                  </a:cubicBezTo>
                  <a:lnTo>
                    <a:pt x="2856" y="2422"/>
                  </a:lnTo>
                  <a:cubicBezTo>
                    <a:pt x="2914" y="2422"/>
                    <a:pt x="2958" y="2378"/>
                    <a:pt x="2958" y="2335"/>
                  </a:cubicBezTo>
                  <a:lnTo>
                    <a:pt x="2958" y="103"/>
                  </a:lnTo>
                  <a:cubicBezTo>
                    <a:pt x="2958" y="45"/>
                    <a:pt x="2914" y="1"/>
                    <a:pt x="2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7"/>
            <p:cNvSpPr/>
            <p:nvPr/>
          </p:nvSpPr>
          <p:spPr>
            <a:xfrm>
              <a:off x="8060466" y="4638640"/>
              <a:ext cx="189992" cy="219795"/>
            </a:xfrm>
            <a:custGeom>
              <a:avLst/>
              <a:gdLst/>
              <a:ahLst/>
              <a:cxnLst/>
              <a:rect l="l" t="t" r="r" b="b"/>
              <a:pathLst>
                <a:path w="2958" h="3422" extrusionOk="0">
                  <a:moveTo>
                    <a:pt x="2768" y="189"/>
                  </a:moveTo>
                  <a:lnTo>
                    <a:pt x="2768" y="3234"/>
                  </a:lnTo>
                  <a:lnTo>
                    <a:pt x="188" y="3234"/>
                  </a:lnTo>
                  <a:lnTo>
                    <a:pt x="188" y="189"/>
                  </a:lnTo>
                  <a:close/>
                  <a:moveTo>
                    <a:pt x="101" y="0"/>
                  </a:moveTo>
                  <a:cubicBezTo>
                    <a:pt x="43" y="0"/>
                    <a:pt x="0" y="44"/>
                    <a:pt x="0" y="102"/>
                  </a:cubicBezTo>
                  <a:lnTo>
                    <a:pt x="0" y="3335"/>
                  </a:lnTo>
                  <a:cubicBezTo>
                    <a:pt x="0" y="3379"/>
                    <a:pt x="43" y="3422"/>
                    <a:pt x="101" y="3422"/>
                  </a:cubicBezTo>
                  <a:lnTo>
                    <a:pt x="2855" y="3422"/>
                  </a:lnTo>
                  <a:cubicBezTo>
                    <a:pt x="2913" y="3422"/>
                    <a:pt x="2958" y="3379"/>
                    <a:pt x="2958" y="3335"/>
                  </a:cubicBezTo>
                  <a:lnTo>
                    <a:pt x="2958" y="102"/>
                  </a:lnTo>
                  <a:cubicBezTo>
                    <a:pt x="2958" y="44"/>
                    <a:pt x="2913" y="0"/>
                    <a:pt x="2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7"/>
            <p:cNvSpPr/>
            <p:nvPr/>
          </p:nvSpPr>
          <p:spPr>
            <a:xfrm>
              <a:off x="8369604" y="3627405"/>
              <a:ext cx="189029" cy="1001089"/>
            </a:xfrm>
            <a:custGeom>
              <a:avLst/>
              <a:gdLst/>
              <a:ahLst/>
              <a:cxnLst/>
              <a:rect l="l" t="t" r="r" b="b"/>
              <a:pathLst>
                <a:path w="2943" h="15586" extrusionOk="0">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7"/>
            <p:cNvSpPr/>
            <p:nvPr/>
          </p:nvSpPr>
          <p:spPr>
            <a:xfrm>
              <a:off x="8677779" y="3362071"/>
              <a:ext cx="189093" cy="271950"/>
            </a:xfrm>
            <a:custGeom>
              <a:avLst/>
              <a:gdLst/>
              <a:ahLst/>
              <a:cxnLst/>
              <a:rect l="l" t="t" r="r" b="b"/>
              <a:pathLst>
                <a:path w="2944" h="4234" extrusionOk="0">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47"/>
          <p:cNvSpPr/>
          <p:nvPr/>
        </p:nvSpPr>
        <p:spPr>
          <a:xfrm rot="-1390848" flipH="1">
            <a:off x="2820271" y="3334314"/>
            <a:ext cx="9543785" cy="1600999"/>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2"/>
          <p:cNvSpPr txBox="1">
            <a:spLocks noGrp="1"/>
          </p:cNvSpPr>
          <p:nvPr>
            <p:ph type="title"/>
          </p:nvPr>
        </p:nvSpPr>
        <p:spPr>
          <a:xfrm>
            <a:off x="713225" y="3682350"/>
            <a:ext cx="7717800" cy="92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t>Dataset overview</a:t>
            </a:r>
          </a:p>
        </p:txBody>
      </p:sp>
      <p:sp>
        <p:nvSpPr>
          <p:cNvPr id="385" name="Google Shape;385;p32"/>
          <p:cNvSpPr txBox="1">
            <a:spLocks noGrp="1"/>
          </p:cNvSpPr>
          <p:nvPr>
            <p:ph type="title" idx="2"/>
          </p:nvPr>
        </p:nvSpPr>
        <p:spPr>
          <a:xfrm>
            <a:off x="713225" y="2762850"/>
            <a:ext cx="1753800" cy="69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386" name="Google Shape;386;p32"/>
          <p:cNvPicPr preferRelativeResize="0">
            <a:picLocks noGrp="1"/>
          </p:cNvPicPr>
          <p:nvPr>
            <p:ph type="pic" idx="3"/>
          </p:nvPr>
        </p:nvPicPr>
        <p:blipFill rotWithShape="1">
          <a:blip r:embed="rId3">
            <a:alphaModFix/>
          </a:blip>
          <a:srcRect l="11879" r="11871"/>
          <a:stretch/>
        </p:blipFill>
        <p:spPr>
          <a:xfrm>
            <a:off x="4480775" y="539500"/>
            <a:ext cx="3950251" cy="2914250"/>
          </a:xfrm>
          <a:prstGeom prst="rect">
            <a:avLst/>
          </a:prstGeom>
        </p:spPr>
      </p:pic>
      <p:grpSp>
        <p:nvGrpSpPr>
          <p:cNvPr id="387" name="Google Shape;387;p32"/>
          <p:cNvGrpSpPr/>
          <p:nvPr/>
        </p:nvGrpSpPr>
        <p:grpSpPr>
          <a:xfrm>
            <a:off x="291401" y="76653"/>
            <a:ext cx="1202212" cy="1920269"/>
            <a:chOff x="11013135" y="64478"/>
            <a:chExt cx="1202212" cy="1920269"/>
          </a:xfrm>
        </p:grpSpPr>
        <p:sp>
          <p:nvSpPr>
            <p:cNvPr id="388" name="Google Shape;388;p32"/>
            <p:cNvSpPr/>
            <p:nvPr/>
          </p:nvSpPr>
          <p:spPr>
            <a:xfrm>
              <a:off x="11018723" y="1293580"/>
              <a:ext cx="177018" cy="169567"/>
            </a:xfrm>
            <a:custGeom>
              <a:avLst/>
              <a:gdLst/>
              <a:ahLst/>
              <a:cxnLst/>
              <a:rect l="l" t="t" r="r" b="b"/>
              <a:pathLst>
                <a:path w="2756" h="2640" extrusionOk="0">
                  <a:moveTo>
                    <a:pt x="1" y="1"/>
                  </a:moveTo>
                  <a:lnTo>
                    <a:pt x="1" y="2639"/>
                  </a:lnTo>
                  <a:lnTo>
                    <a:pt x="2755" y="2639"/>
                  </a:lnTo>
                  <a:lnTo>
                    <a:pt x="2755" y="1"/>
                  </a:lnTo>
                  <a:close/>
                </a:path>
              </a:pathLst>
            </a:custGeom>
            <a:solidFill>
              <a:srgbClr val="89FFFF">
                <a:alpha val="4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11013135" y="1287093"/>
              <a:ext cx="189093" cy="181642"/>
            </a:xfrm>
            <a:custGeom>
              <a:avLst/>
              <a:gdLst/>
              <a:ahLst/>
              <a:cxnLst/>
              <a:rect l="l" t="t" r="r" b="b"/>
              <a:pathLst>
                <a:path w="2944" h="2828" extrusionOk="0">
                  <a:moveTo>
                    <a:pt x="2755" y="189"/>
                  </a:moveTo>
                  <a:lnTo>
                    <a:pt x="2755" y="2653"/>
                  </a:lnTo>
                  <a:lnTo>
                    <a:pt x="189" y="2653"/>
                  </a:lnTo>
                  <a:lnTo>
                    <a:pt x="189" y="189"/>
                  </a:lnTo>
                  <a:close/>
                  <a:moveTo>
                    <a:pt x="88" y="1"/>
                  </a:moveTo>
                  <a:cubicBezTo>
                    <a:pt x="44" y="1"/>
                    <a:pt x="1" y="44"/>
                    <a:pt x="1" y="102"/>
                  </a:cubicBezTo>
                  <a:lnTo>
                    <a:pt x="1" y="2740"/>
                  </a:lnTo>
                  <a:cubicBezTo>
                    <a:pt x="1" y="2798"/>
                    <a:pt x="44" y="2827"/>
                    <a:pt x="88" y="2827"/>
                  </a:cubicBezTo>
                  <a:lnTo>
                    <a:pt x="2842" y="2827"/>
                  </a:lnTo>
                  <a:cubicBezTo>
                    <a:pt x="2900" y="2827"/>
                    <a:pt x="2943" y="2798"/>
                    <a:pt x="2943" y="2740"/>
                  </a:cubicBezTo>
                  <a:lnTo>
                    <a:pt x="2943" y="102"/>
                  </a:lnTo>
                  <a:cubicBezTo>
                    <a:pt x="2943" y="44"/>
                    <a:pt x="2900" y="1"/>
                    <a:pt x="28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11101580" y="1457495"/>
              <a:ext cx="12204" cy="229108"/>
            </a:xfrm>
            <a:custGeom>
              <a:avLst/>
              <a:gdLst/>
              <a:ahLst/>
              <a:cxnLst/>
              <a:rect l="l" t="t" r="r" b="b"/>
              <a:pathLst>
                <a:path w="190" h="3567" extrusionOk="0">
                  <a:moveTo>
                    <a:pt x="87" y="0"/>
                  </a:moveTo>
                  <a:cubicBezTo>
                    <a:pt x="44" y="0"/>
                    <a:pt x="0" y="29"/>
                    <a:pt x="0" y="87"/>
                  </a:cubicBezTo>
                  <a:lnTo>
                    <a:pt x="0" y="3480"/>
                  </a:lnTo>
                  <a:cubicBezTo>
                    <a:pt x="0" y="3524"/>
                    <a:pt x="44" y="3567"/>
                    <a:pt x="87" y="3567"/>
                  </a:cubicBezTo>
                  <a:cubicBezTo>
                    <a:pt x="145" y="3567"/>
                    <a:pt x="189" y="3524"/>
                    <a:pt x="189" y="3480"/>
                  </a:cubicBezTo>
                  <a:lnTo>
                    <a:pt x="189" y="87"/>
                  </a:lnTo>
                  <a:cubicBezTo>
                    <a:pt x="189" y="29"/>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11101580" y="1069226"/>
              <a:ext cx="12204" cy="230008"/>
            </a:xfrm>
            <a:custGeom>
              <a:avLst/>
              <a:gdLst/>
              <a:ahLst/>
              <a:cxnLst/>
              <a:rect l="l" t="t" r="r" b="b"/>
              <a:pathLst>
                <a:path w="190" h="3581" extrusionOk="0">
                  <a:moveTo>
                    <a:pt x="87" y="0"/>
                  </a:moveTo>
                  <a:cubicBezTo>
                    <a:pt x="44" y="0"/>
                    <a:pt x="0" y="43"/>
                    <a:pt x="0" y="101"/>
                  </a:cubicBezTo>
                  <a:lnTo>
                    <a:pt x="0" y="3494"/>
                  </a:lnTo>
                  <a:cubicBezTo>
                    <a:pt x="0" y="3538"/>
                    <a:pt x="44" y="3581"/>
                    <a:pt x="87" y="3581"/>
                  </a:cubicBezTo>
                  <a:cubicBezTo>
                    <a:pt x="145" y="3581"/>
                    <a:pt x="189" y="3538"/>
                    <a:pt x="189" y="3494"/>
                  </a:cubicBezTo>
                  <a:lnTo>
                    <a:pt x="189" y="101"/>
                  </a:lnTo>
                  <a:cubicBezTo>
                    <a:pt x="189" y="43"/>
                    <a:pt x="145"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11327862" y="288897"/>
              <a:ext cx="177018" cy="988949"/>
            </a:xfrm>
            <a:custGeom>
              <a:avLst/>
              <a:gdLst/>
              <a:ahLst/>
              <a:cxnLst/>
              <a:rect l="l" t="t" r="r" b="b"/>
              <a:pathLst>
                <a:path w="2756" h="15397" extrusionOk="0">
                  <a:moveTo>
                    <a:pt x="1" y="1"/>
                  </a:moveTo>
                  <a:lnTo>
                    <a:pt x="1" y="15397"/>
                  </a:lnTo>
                  <a:lnTo>
                    <a:pt x="2755" y="15397"/>
                  </a:lnTo>
                  <a:lnTo>
                    <a:pt x="2755" y="1"/>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11409819" y="1271228"/>
              <a:ext cx="12139" cy="230136"/>
            </a:xfrm>
            <a:custGeom>
              <a:avLst/>
              <a:gdLst/>
              <a:ahLst/>
              <a:cxnLst/>
              <a:rect l="l" t="t" r="r" b="b"/>
              <a:pathLst>
                <a:path w="189" h="3583" extrusionOk="0">
                  <a:moveTo>
                    <a:pt x="101" y="1"/>
                  </a:moveTo>
                  <a:cubicBezTo>
                    <a:pt x="43" y="1"/>
                    <a:pt x="1" y="45"/>
                    <a:pt x="1" y="103"/>
                  </a:cubicBezTo>
                  <a:lnTo>
                    <a:pt x="1" y="3495"/>
                  </a:lnTo>
                  <a:cubicBezTo>
                    <a:pt x="1" y="3538"/>
                    <a:pt x="43" y="3582"/>
                    <a:pt x="101" y="3582"/>
                  </a:cubicBezTo>
                  <a:cubicBezTo>
                    <a:pt x="146" y="3582"/>
                    <a:pt x="188" y="3538"/>
                    <a:pt x="188" y="3495"/>
                  </a:cubicBezTo>
                  <a:lnTo>
                    <a:pt x="188" y="103"/>
                  </a:lnTo>
                  <a:cubicBezTo>
                    <a:pt x="188" y="45"/>
                    <a:pt x="146" y="1"/>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11409819" y="64478"/>
              <a:ext cx="12139" cy="230072"/>
            </a:xfrm>
            <a:custGeom>
              <a:avLst/>
              <a:gdLst/>
              <a:ahLst/>
              <a:cxnLst/>
              <a:rect l="l" t="t" r="r" b="b"/>
              <a:pathLst>
                <a:path w="189" h="3582" extrusionOk="0">
                  <a:moveTo>
                    <a:pt x="101" y="0"/>
                  </a:moveTo>
                  <a:cubicBezTo>
                    <a:pt x="43" y="0"/>
                    <a:pt x="1" y="45"/>
                    <a:pt x="1" y="103"/>
                  </a:cubicBezTo>
                  <a:lnTo>
                    <a:pt x="1" y="3495"/>
                  </a:lnTo>
                  <a:cubicBezTo>
                    <a:pt x="1" y="3538"/>
                    <a:pt x="43" y="3582"/>
                    <a:pt x="101" y="3582"/>
                  </a:cubicBezTo>
                  <a:cubicBezTo>
                    <a:pt x="146" y="3582"/>
                    <a:pt x="188" y="3538"/>
                    <a:pt x="188" y="3495"/>
                  </a:cubicBezTo>
                  <a:lnTo>
                    <a:pt x="188" y="103"/>
                  </a:lnTo>
                  <a:cubicBezTo>
                    <a:pt x="188" y="45"/>
                    <a:pt x="146" y="0"/>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11723667" y="771380"/>
              <a:ext cx="176954" cy="988949"/>
            </a:xfrm>
            <a:custGeom>
              <a:avLst/>
              <a:gdLst/>
              <a:ahLst/>
              <a:cxnLst/>
              <a:rect l="l" t="t" r="r" b="b"/>
              <a:pathLst>
                <a:path w="2755" h="15397" extrusionOk="0">
                  <a:moveTo>
                    <a:pt x="0" y="0"/>
                  </a:moveTo>
                  <a:lnTo>
                    <a:pt x="0" y="15396"/>
                  </a:lnTo>
                  <a:lnTo>
                    <a:pt x="2755" y="15396"/>
                  </a:lnTo>
                  <a:lnTo>
                    <a:pt x="2755"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11806459" y="1754675"/>
              <a:ext cx="12204" cy="230072"/>
            </a:xfrm>
            <a:custGeom>
              <a:avLst/>
              <a:gdLst/>
              <a:ahLst/>
              <a:cxnLst/>
              <a:rect l="l" t="t" r="r" b="b"/>
              <a:pathLst>
                <a:path w="190" h="3582" extrusionOk="0">
                  <a:moveTo>
                    <a:pt x="88" y="0"/>
                  </a:moveTo>
                  <a:cubicBezTo>
                    <a:pt x="45" y="0"/>
                    <a:pt x="1" y="45"/>
                    <a:pt x="1" y="87"/>
                  </a:cubicBezTo>
                  <a:lnTo>
                    <a:pt x="1" y="3480"/>
                  </a:lnTo>
                  <a:cubicBezTo>
                    <a:pt x="1" y="3538"/>
                    <a:pt x="45" y="3582"/>
                    <a:pt x="88" y="3582"/>
                  </a:cubicBezTo>
                  <a:cubicBezTo>
                    <a:pt x="146" y="3582"/>
                    <a:pt x="190" y="3538"/>
                    <a:pt x="190" y="3480"/>
                  </a:cubicBezTo>
                  <a:lnTo>
                    <a:pt x="190" y="87"/>
                  </a:lnTo>
                  <a:cubicBezTo>
                    <a:pt x="190" y="45"/>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11806459" y="547924"/>
              <a:ext cx="12204" cy="230072"/>
            </a:xfrm>
            <a:custGeom>
              <a:avLst/>
              <a:gdLst/>
              <a:ahLst/>
              <a:cxnLst/>
              <a:rect l="l" t="t" r="r" b="b"/>
              <a:pathLst>
                <a:path w="190" h="3582" extrusionOk="0">
                  <a:moveTo>
                    <a:pt x="88" y="0"/>
                  </a:moveTo>
                  <a:cubicBezTo>
                    <a:pt x="45" y="0"/>
                    <a:pt x="1" y="44"/>
                    <a:pt x="1" y="87"/>
                  </a:cubicBezTo>
                  <a:lnTo>
                    <a:pt x="1" y="3479"/>
                  </a:lnTo>
                  <a:cubicBezTo>
                    <a:pt x="1" y="3537"/>
                    <a:pt x="45" y="3582"/>
                    <a:pt x="88" y="3582"/>
                  </a:cubicBezTo>
                  <a:cubicBezTo>
                    <a:pt x="146" y="3582"/>
                    <a:pt x="190" y="3537"/>
                    <a:pt x="190" y="3479"/>
                  </a:cubicBezTo>
                  <a:lnTo>
                    <a:pt x="190" y="87"/>
                  </a:lnTo>
                  <a:cubicBezTo>
                    <a:pt x="190" y="44"/>
                    <a:pt x="146" y="0"/>
                    <a:pt x="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12032805" y="506047"/>
              <a:ext cx="176954" cy="259810"/>
            </a:xfrm>
            <a:custGeom>
              <a:avLst/>
              <a:gdLst/>
              <a:ahLst/>
              <a:cxnLst/>
              <a:rect l="l" t="t" r="r" b="b"/>
              <a:pathLst>
                <a:path w="2755" h="4045" extrusionOk="0">
                  <a:moveTo>
                    <a:pt x="0" y="0"/>
                  </a:moveTo>
                  <a:lnTo>
                    <a:pt x="0" y="4045"/>
                  </a:lnTo>
                  <a:lnTo>
                    <a:pt x="2755" y="4045"/>
                  </a:lnTo>
                  <a:lnTo>
                    <a:pt x="2755" y="0"/>
                  </a:lnTo>
                  <a:close/>
                </a:path>
              </a:pathLst>
            </a:custGeom>
            <a:solidFill>
              <a:srgbClr val="00FF00">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12114699" y="760204"/>
              <a:ext cx="12139" cy="229108"/>
            </a:xfrm>
            <a:custGeom>
              <a:avLst/>
              <a:gdLst/>
              <a:ahLst/>
              <a:cxnLst/>
              <a:rect l="l" t="t" r="r" b="b"/>
              <a:pathLst>
                <a:path w="189" h="3567" extrusionOk="0">
                  <a:moveTo>
                    <a:pt x="102" y="1"/>
                  </a:moveTo>
                  <a:cubicBezTo>
                    <a:pt x="44" y="1"/>
                    <a:pt x="1" y="30"/>
                    <a:pt x="1" y="88"/>
                  </a:cubicBezTo>
                  <a:lnTo>
                    <a:pt x="1" y="3480"/>
                  </a:lnTo>
                  <a:cubicBezTo>
                    <a:pt x="1" y="3524"/>
                    <a:pt x="44" y="3567"/>
                    <a:pt x="102" y="3567"/>
                  </a:cubicBezTo>
                  <a:cubicBezTo>
                    <a:pt x="146" y="3567"/>
                    <a:pt x="189" y="3524"/>
                    <a:pt x="189" y="3480"/>
                  </a:cubicBezTo>
                  <a:lnTo>
                    <a:pt x="189" y="88"/>
                  </a:lnTo>
                  <a:cubicBezTo>
                    <a:pt x="189" y="30"/>
                    <a:pt x="146" y="1"/>
                    <a:pt x="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12114699" y="282591"/>
              <a:ext cx="12139" cy="230008"/>
            </a:xfrm>
            <a:custGeom>
              <a:avLst/>
              <a:gdLst/>
              <a:ahLst/>
              <a:cxnLst/>
              <a:rect l="l" t="t" r="r" b="b"/>
              <a:pathLst>
                <a:path w="189" h="3581" extrusionOk="0">
                  <a:moveTo>
                    <a:pt x="102" y="0"/>
                  </a:moveTo>
                  <a:cubicBezTo>
                    <a:pt x="44" y="0"/>
                    <a:pt x="1" y="43"/>
                    <a:pt x="1" y="101"/>
                  </a:cubicBezTo>
                  <a:lnTo>
                    <a:pt x="1" y="3479"/>
                  </a:lnTo>
                  <a:cubicBezTo>
                    <a:pt x="1" y="3537"/>
                    <a:pt x="44" y="3580"/>
                    <a:pt x="102" y="3580"/>
                  </a:cubicBezTo>
                  <a:cubicBezTo>
                    <a:pt x="146" y="3580"/>
                    <a:pt x="189" y="3537"/>
                    <a:pt x="189" y="3479"/>
                  </a:cubicBezTo>
                  <a:lnTo>
                    <a:pt x="189" y="101"/>
                  </a:lnTo>
                  <a:cubicBezTo>
                    <a:pt x="189" y="43"/>
                    <a:pt x="146" y="0"/>
                    <a:pt x="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11321310" y="282346"/>
              <a:ext cx="189157" cy="1001089"/>
            </a:xfrm>
            <a:custGeom>
              <a:avLst/>
              <a:gdLst/>
              <a:ahLst/>
              <a:cxnLst/>
              <a:rect l="l" t="t" r="r" b="b"/>
              <a:pathLst>
                <a:path w="2945" h="15586" extrusionOk="0">
                  <a:moveTo>
                    <a:pt x="2755" y="190"/>
                  </a:moveTo>
                  <a:lnTo>
                    <a:pt x="2755" y="15397"/>
                  </a:lnTo>
                  <a:lnTo>
                    <a:pt x="190" y="15397"/>
                  </a:lnTo>
                  <a:lnTo>
                    <a:pt x="190" y="190"/>
                  </a:lnTo>
                  <a:close/>
                  <a:moveTo>
                    <a:pt x="103" y="1"/>
                  </a:moveTo>
                  <a:cubicBezTo>
                    <a:pt x="45" y="1"/>
                    <a:pt x="1" y="45"/>
                    <a:pt x="1" y="103"/>
                  </a:cubicBezTo>
                  <a:lnTo>
                    <a:pt x="1" y="15499"/>
                  </a:lnTo>
                  <a:cubicBezTo>
                    <a:pt x="1" y="15557"/>
                    <a:pt x="45" y="15586"/>
                    <a:pt x="103" y="15586"/>
                  </a:cubicBezTo>
                  <a:lnTo>
                    <a:pt x="2857" y="15586"/>
                  </a:lnTo>
                  <a:cubicBezTo>
                    <a:pt x="2900" y="15586"/>
                    <a:pt x="2944" y="15557"/>
                    <a:pt x="2944" y="15499"/>
                  </a:cubicBezTo>
                  <a:lnTo>
                    <a:pt x="2944" y="103"/>
                  </a:lnTo>
                  <a:cubicBezTo>
                    <a:pt x="2944" y="45"/>
                    <a:pt x="2900" y="1"/>
                    <a:pt x="2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11718079" y="765792"/>
              <a:ext cx="189029" cy="1001089"/>
            </a:xfrm>
            <a:custGeom>
              <a:avLst/>
              <a:gdLst/>
              <a:ahLst/>
              <a:cxnLst/>
              <a:rect l="l" t="t" r="r" b="b"/>
              <a:pathLst>
                <a:path w="2943" h="15586" extrusionOk="0">
                  <a:moveTo>
                    <a:pt x="2755" y="190"/>
                  </a:moveTo>
                  <a:lnTo>
                    <a:pt x="2755" y="15396"/>
                  </a:lnTo>
                  <a:lnTo>
                    <a:pt x="188" y="15396"/>
                  </a:lnTo>
                  <a:lnTo>
                    <a:pt x="188" y="190"/>
                  </a:lnTo>
                  <a:close/>
                  <a:moveTo>
                    <a:pt x="87" y="1"/>
                  </a:moveTo>
                  <a:cubicBezTo>
                    <a:pt x="43" y="1"/>
                    <a:pt x="0" y="45"/>
                    <a:pt x="0" y="87"/>
                  </a:cubicBezTo>
                  <a:lnTo>
                    <a:pt x="0" y="15483"/>
                  </a:lnTo>
                  <a:cubicBezTo>
                    <a:pt x="0" y="15541"/>
                    <a:pt x="43" y="15586"/>
                    <a:pt x="87" y="15586"/>
                  </a:cubicBezTo>
                  <a:lnTo>
                    <a:pt x="2842" y="15586"/>
                  </a:lnTo>
                  <a:cubicBezTo>
                    <a:pt x="2900" y="15586"/>
                    <a:pt x="2943" y="15541"/>
                    <a:pt x="2943" y="15483"/>
                  </a:cubicBezTo>
                  <a:lnTo>
                    <a:pt x="2943" y="87"/>
                  </a:lnTo>
                  <a:cubicBezTo>
                    <a:pt x="2943" y="45"/>
                    <a:pt x="2900" y="1"/>
                    <a:pt x="28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12026254" y="500459"/>
              <a:ext cx="189093" cy="271950"/>
            </a:xfrm>
            <a:custGeom>
              <a:avLst/>
              <a:gdLst/>
              <a:ahLst/>
              <a:cxnLst/>
              <a:rect l="l" t="t" r="r" b="b"/>
              <a:pathLst>
                <a:path w="2944" h="4234" extrusionOk="0">
                  <a:moveTo>
                    <a:pt x="2755" y="188"/>
                  </a:moveTo>
                  <a:lnTo>
                    <a:pt x="2755" y="4045"/>
                  </a:lnTo>
                  <a:lnTo>
                    <a:pt x="189" y="4045"/>
                  </a:lnTo>
                  <a:lnTo>
                    <a:pt x="189" y="188"/>
                  </a:lnTo>
                  <a:close/>
                  <a:moveTo>
                    <a:pt x="102" y="0"/>
                  </a:moveTo>
                  <a:cubicBezTo>
                    <a:pt x="44" y="0"/>
                    <a:pt x="0" y="43"/>
                    <a:pt x="0" y="87"/>
                  </a:cubicBezTo>
                  <a:lnTo>
                    <a:pt x="0" y="4132"/>
                  </a:lnTo>
                  <a:cubicBezTo>
                    <a:pt x="0" y="4189"/>
                    <a:pt x="44" y="4234"/>
                    <a:pt x="102" y="4234"/>
                  </a:cubicBezTo>
                  <a:lnTo>
                    <a:pt x="2857" y="4234"/>
                  </a:lnTo>
                  <a:cubicBezTo>
                    <a:pt x="2900" y="4234"/>
                    <a:pt x="2944" y="4189"/>
                    <a:pt x="2944" y="4132"/>
                  </a:cubicBezTo>
                  <a:lnTo>
                    <a:pt x="2944" y="87"/>
                  </a:lnTo>
                  <a:cubicBezTo>
                    <a:pt x="2944" y="43"/>
                    <a:pt x="2900" y="0"/>
                    <a:pt x="28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9" name="Google Shape;40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Stock data</a:t>
            </a:r>
            <a:endParaRPr dirty="0"/>
          </a:p>
        </p:txBody>
      </p:sp>
      <p:sp>
        <p:nvSpPr>
          <p:cNvPr id="411" name="Google Shape;411;p33"/>
          <p:cNvSpPr txBox="1">
            <a:spLocks noGrp="1"/>
          </p:cNvSpPr>
          <p:nvPr>
            <p:ph type="subTitle" idx="2"/>
          </p:nvPr>
        </p:nvSpPr>
        <p:spPr>
          <a:xfrm>
            <a:off x="713225" y="2939601"/>
            <a:ext cx="3350400" cy="135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 open, It sets the tone for the day's trading and is often used as a benchmark to measure the day's performance.</a:t>
            </a:r>
          </a:p>
          <a:p>
            <a:pPr marL="0" lvl="0" indent="0" algn="l" rtl="0">
              <a:spcBef>
                <a:spcPts val="0"/>
              </a:spcBef>
              <a:spcAft>
                <a:spcPts val="0"/>
              </a:spcAft>
              <a:buNone/>
            </a:pPr>
            <a:endParaRPr lang="zh-CN" altLang="en-US" dirty="0"/>
          </a:p>
        </p:txBody>
      </p:sp>
      <p:sp>
        <p:nvSpPr>
          <p:cNvPr id="412" name="Google Shape;412;p33"/>
          <p:cNvSpPr txBox="1">
            <a:spLocks noGrp="1"/>
          </p:cNvSpPr>
          <p:nvPr>
            <p:ph type="subTitle" idx="3"/>
          </p:nvPr>
        </p:nvSpPr>
        <p:spPr>
          <a:xfrm>
            <a:off x="713225" y="2365950"/>
            <a:ext cx="33504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Open</a:t>
            </a:r>
            <a:endParaRPr dirty="0"/>
          </a:p>
        </p:txBody>
      </p:sp>
      <p:pic>
        <p:nvPicPr>
          <p:cNvPr id="2" name="Picture 4">
            <a:extLst>
              <a:ext uri="{FF2B5EF4-FFF2-40B4-BE49-F238E27FC236}">
                <a16:creationId xmlns:a16="http://schemas.microsoft.com/office/drawing/2014/main" id="{0213839F-ED7E-86AE-3224-7ACAED3A93E6}"/>
              </a:ext>
            </a:extLst>
          </p:cNvPr>
          <p:cNvPicPr>
            <a:picLocks noChangeAspect="1"/>
          </p:cNvPicPr>
          <p:nvPr/>
        </p:nvPicPr>
        <p:blipFill>
          <a:blip r:embed="rId3"/>
          <a:stretch>
            <a:fillRect/>
          </a:stretch>
        </p:blipFill>
        <p:spPr>
          <a:xfrm>
            <a:off x="1690431" y="1032476"/>
            <a:ext cx="5754991" cy="1424359"/>
          </a:xfrm>
          <a:prstGeom prst="rect">
            <a:avLst/>
          </a:prstGeom>
        </p:spPr>
      </p:pic>
      <p:sp>
        <p:nvSpPr>
          <p:cNvPr id="4" name="副标题 3">
            <a:extLst>
              <a:ext uri="{FF2B5EF4-FFF2-40B4-BE49-F238E27FC236}">
                <a16:creationId xmlns:a16="http://schemas.microsoft.com/office/drawing/2014/main" id="{7E54F370-5A71-DB79-AB19-2594BE56521E}"/>
              </a:ext>
            </a:extLst>
          </p:cNvPr>
          <p:cNvSpPr>
            <a:spLocks noGrp="1"/>
          </p:cNvSpPr>
          <p:nvPr>
            <p:ph type="subTitle" idx="4"/>
          </p:nvPr>
        </p:nvSpPr>
        <p:spPr/>
        <p:txBody>
          <a:bodyPr/>
          <a:lstStyle/>
          <a:p>
            <a:r>
              <a:rPr lang="en-US" altLang="zh-CN" dirty="0"/>
              <a:t>High</a:t>
            </a:r>
            <a:endParaRPr lang="zh-CN" altLang="en-US" dirty="0"/>
          </a:p>
        </p:txBody>
      </p:sp>
      <p:sp>
        <p:nvSpPr>
          <p:cNvPr id="6" name="副标题 5">
            <a:extLst>
              <a:ext uri="{FF2B5EF4-FFF2-40B4-BE49-F238E27FC236}">
                <a16:creationId xmlns:a16="http://schemas.microsoft.com/office/drawing/2014/main" id="{850E4A03-D6B5-48A3-FED2-FF6F7F8FE812}"/>
              </a:ext>
            </a:extLst>
          </p:cNvPr>
          <p:cNvSpPr>
            <a:spLocks noGrp="1"/>
          </p:cNvSpPr>
          <p:nvPr>
            <p:ph type="subTitle" idx="1"/>
          </p:nvPr>
        </p:nvSpPr>
        <p:spPr/>
        <p:txBody>
          <a:bodyPr/>
          <a:lstStyle/>
          <a:p>
            <a:r>
              <a:rPr lang="en-US" altLang="zh-CN" dirty="0"/>
              <a:t>High, It indicates the maximum bullish (upward) sentiment during the day. Investors track this to understand the day's price volatility.</a:t>
            </a:r>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71758EBD-9CAB-5ACB-7F11-D6E1B78A1441}"/>
              </a:ext>
            </a:extLst>
          </p:cNvPr>
          <p:cNvSpPr>
            <a:spLocks noGrp="1"/>
          </p:cNvSpPr>
          <p:nvPr>
            <p:ph type="subTitle" idx="1"/>
          </p:nvPr>
        </p:nvSpPr>
        <p:spPr/>
        <p:txBody>
          <a:bodyPr/>
          <a:lstStyle/>
          <a:p>
            <a:r>
              <a:rPr lang="en-US" altLang="zh-CN" dirty="0"/>
              <a:t>Close, It's often considered the most important price of the day as it becomes the reference point for the next day's trading. It's used in calculating various financial indicators.</a:t>
            </a:r>
          </a:p>
          <a:p>
            <a:endParaRPr lang="zh-CN" altLang="en-US" dirty="0"/>
          </a:p>
        </p:txBody>
      </p:sp>
      <p:sp>
        <p:nvSpPr>
          <p:cNvPr id="4" name="副标题 3">
            <a:extLst>
              <a:ext uri="{FF2B5EF4-FFF2-40B4-BE49-F238E27FC236}">
                <a16:creationId xmlns:a16="http://schemas.microsoft.com/office/drawing/2014/main" id="{A0D596D0-C92A-1F63-7E14-0618FD1F836E}"/>
              </a:ext>
            </a:extLst>
          </p:cNvPr>
          <p:cNvSpPr>
            <a:spLocks noGrp="1"/>
          </p:cNvSpPr>
          <p:nvPr>
            <p:ph type="subTitle" idx="2"/>
          </p:nvPr>
        </p:nvSpPr>
        <p:spPr/>
        <p:txBody>
          <a:bodyPr/>
          <a:lstStyle/>
          <a:p>
            <a:r>
              <a:rPr lang="en-US" altLang="zh-CN" dirty="0"/>
              <a:t>low, It reflects the maximum bearish (downward) sentiment. It's crucial for understanding the day's price range and volatility.</a:t>
            </a:r>
          </a:p>
          <a:p>
            <a:endParaRPr lang="zh-CN" altLang="en-US" dirty="0"/>
          </a:p>
        </p:txBody>
      </p:sp>
      <p:sp>
        <p:nvSpPr>
          <p:cNvPr id="5" name="副标题 4">
            <a:extLst>
              <a:ext uri="{FF2B5EF4-FFF2-40B4-BE49-F238E27FC236}">
                <a16:creationId xmlns:a16="http://schemas.microsoft.com/office/drawing/2014/main" id="{10269682-92C8-F284-BBF4-E19960CBA79F}"/>
              </a:ext>
            </a:extLst>
          </p:cNvPr>
          <p:cNvSpPr>
            <a:spLocks noGrp="1"/>
          </p:cNvSpPr>
          <p:nvPr>
            <p:ph type="subTitle" idx="3"/>
          </p:nvPr>
        </p:nvSpPr>
        <p:spPr/>
        <p:txBody>
          <a:bodyPr/>
          <a:lstStyle/>
          <a:p>
            <a:r>
              <a:rPr lang="en-US" altLang="zh-CN" dirty="0"/>
              <a:t> low</a:t>
            </a:r>
            <a:endParaRPr lang="zh-CN" altLang="en-US" dirty="0"/>
          </a:p>
        </p:txBody>
      </p:sp>
      <p:sp>
        <p:nvSpPr>
          <p:cNvPr id="6" name="副标题 5">
            <a:extLst>
              <a:ext uri="{FF2B5EF4-FFF2-40B4-BE49-F238E27FC236}">
                <a16:creationId xmlns:a16="http://schemas.microsoft.com/office/drawing/2014/main" id="{6B0DC7CD-F791-A6C3-AA99-88E161EDAAE5}"/>
              </a:ext>
            </a:extLst>
          </p:cNvPr>
          <p:cNvSpPr>
            <a:spLocks noGrp="1"/>
          </p:cNvSpPr>
          <p:nvPr>
            <p:ph type="subTitle" idx="4"/>
          </p:nvPr>
        </p:nvSpPr>
        <p:spPr/>
        <p:txBody>
          <a:bodyPr/>
          <a:lstStyle/>
          <a:p>
            <a:r>
              <a:rPr lang="en-US" altLang="zh-CN" dirty="0"/>
              <a:t>Close</a:t>
            </a:r>
            <a:endParaRPr lang="zh-CN" altLang="en-US" dirty="0"/>
          </a:p>
        </p:txBody>
      </p:sp>
      <p:pic>
        <p:nvPicPr>
          <p:cNvPr id="7" name="Picture 4">
            <a:extLst>
              <a:ext uri="{FF2B5EF4-FFF2-40B4-BE49-F238E27FC236}">
                <a16:creationId xmlns:a16="http://schemas.microsoft.com/office/drawing/2014/main" id="{6C486D6E-1E76-7CE2-E49A-3783673FD833}"/>
              </a:ext>
            </a:extLst>
          </p:cNvPr>
          <p:cNvPicPr>
            <a:picLocks noChangeAspect="1"/>
          </p:cNvPicPr>
          <p:nvPr/>
        </p:nvPicPr>
        <p:blipFill>
          <a:blip r:embed="rId2"/>
          <a:stretch>
            <a:fillRect/>
          </a:stretch>
        </p:blipFill>
        <p:spPr>
          <a:xfrm>
            <a:off x="1687483" y="500743"/>
            <a:ext cx="5971399" cy="1477920"/>
          </a:xfrm>
          <a:prstGeom prst="rect">
            <a:avLst/>
          </a:prstGeom>
        </p:spPr>
      </p:pic>
    </p:spTree>
    <p:extLst>
      <p:ext uri="{BB962C8B-B14F-4D97-AF65-F5344CB8AC3E}">
        <p14:creationId xmlns:p14="http://schemas.microsoft.com/office/powerpoint/2010/main" val="933446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38"/>
          <p:cNvPicPr preferRelativeResize="0">
            <a:picLocks noGrp="1"/>
          </p:cNvPicPr>
          <p:nvPr>
            <p:ph type="pic" idx="2"/>
          </p:nvPr>
        </p:nvPicPr>
        <p:blipFill rotWithShape="1">
          <a:blip r:embed="rId3">
            <a:alphaModFix/>
          </a:blip>
          <a:srcRect/>
          <a:stretch/>
        </p:blipFill>
        <p:spPr>
          <a:xfrm>
            <a:off x="-50" y="0"/>
            <a:ext cx="9144000" cy="5143500"/>
          </a:xfrm>
          <a:prstGeom prst="rect">
            <a:avLst/>
          </a:prstGeom>
        </p:spPr>
      </p:pic>
      <p:sp>
        <p:nvSpPr>
          <p:cNvPr id="554" name="Google Shape;554;p38"/>
          <p:cNvSpPr/>
          <p:nvPr/>
        </p:nvSpPr>
        <p:spPr>
          <a:xfrm>
            <a:off x="-6" y="3501520"/>
            <a:ext cx="9144101" cy="1533950"/>
          </a:xfrm>
          <a:custGeom>
            <a:avLst/>
            <a:gdLst/>
            <a:ahLst/>
            <a:cxnLst/>
            <a:rect l="l" t="t" r="r" b="b"/>
            <a:pathLst>
              <a:path w="281986" h="47304" extrusionOk="0">
                <a:moveTo>
                  <a:pt x="139742" y="0"/>
                </a:moveTo>
                <a:cubicBezTo>
                  <a:pt x="128653" y="0"/>
                  <a:pt x="122859" y="6646"/>
                  <a:pt x="117240" y="13075"/>
                </a:cubicBezTo>
                <a:cubicBezTo>
                  <a:pt x="111499" y="19628"/>
                  <a:pt x="105569" y="26413"/>
                  <a:pt x="94000" y="26413"/>
                </a:cubicBezTo>
                <a:cubicBezTo>
                  <a:pt x="82199" y="26413"/>
                  <a:pt x="76198" y="31676"/>
                  <a:pt x="70399" y="36750"/>
                </a:cubicBezTo>
                <a:cubicBezTo>
                  <a:pt x="64644" y="41809"/>
                  <a:pt x="58700" y="47028"/>
                  <a:pt x="47000" y="47028"/>
                </a:cubicBezTo>
                <a:cubicBezTo>
                  <a:pt x="35302" y="47028"/>
                  <a:pt x="29343" y="41809"/>
                  <a:pt x="23588" y="36750"/>
                </a:cubicBezTo>
                <a:cubicBezTo>
                  <a:pt x="17789" y="31676"/>
                  <a:pt x="11801" y="26413"/>
                  <a:pt x="0" y="26413"/>
                </a:cubicBezTo>
                <a:lnTo>
                  <a:pt x="0" y="26703"/>
                </a:lnTo>
                <a:cubicBezTo>
                  <a:pt x="11700" y="26703"/>
                  <a:pt x="17644" y="31922"/>
                  <a:pt x="23399" y="36967"/>
                </a:cubicBezTo>
                <a:cubicBezTo>
                  <a:pt x="29198" y="42056"/>
                  <a:pt x="35199" y="47304"/>
                  <a:pt x="47000" y="47304"/>
                </a:cubicBezTo>
                <a:cubicBezTo>
                  <a:pt x="58801" y="47304"/>
                  <a:pt x="64789" y="42056"/>
                  <a:pt x="70588" y="36967"/>
                </a:cubicBezTo>
                <a:cubicBezTo>
                  <a:pt x="76342" y="31922"/>
                  <a:pt x="82301" y="26703"/>
                  <a:pt x="94000" y="26703"/>
                </a:cubicBezTo>
                <a:cubicBezTo>
                  <a:pt x="105700" y="26703"/>
                  <a:pt x="111673" y="19860"/>
                  <a:pt x="117456" y="13249"/>
                </a:cubicBezTo>
                <a:cubicBezTo>
                  <a:pt x="123281" y="6588"/>
                  <a:pt x="128795" y="276"/>
                  <a:pt x="139715" y="276"/>
                </a:cubicBezTo>
                <a:cubicBezTo>
                  <a:pt x="140131" y="276"/>
                  <a:pt x="140554" y="285"/>
                  <a:pt x="140986" y="304"/>
                </a:cubicBezTo>
                <a:cubicBezTo>
                  <a:pt x="152337" y="797"/>
                  <a:pt x="158122" y="9799"/>
                  <a:pt x="164240" y="19309"/>
                </a:cubicBezTo>
                <a:cubicBezTo>
                  <a:pt x="170168" y="28544"/>
                  <a:pt x="176315" y="38084"/>
                  <a:pt x="187971" y="39460"/>
                </a:cubicBezTo>
                <a:cubicBezTo>
                  <a:pt x="189576" y="39649"/>
                  <a:pt x="191074" y="39736"/>
                  <a:pt x="192480" y="39736"/>
                </a:cubicBezTo>
                <a:cubicBezTo>
                  <a:pt x="201143" y="39736"/>
                  <a:pt x="206325" y="36417"/>
                  <a:pt x="211775" y="32937"/>
                </a:cubicBezTo>
                <a:cubicBezTo>
                  <a:pt x="217676" y="29153"/>
                  <a:pt x="223794" y="25239"/>
                  <a:pt x="235000" y="24746"/>
                </a:cubicBezTo>
                <a:cubicBezTo>
                  <a:pt x="246829" y="24224"/>
                  <a:pt x="252773" y="18657"/>
                  <a:pt x="258529" y="13278"/>
                </a:cubicBezTo>
                <a:cubicBezTo>
                  <a:pt x="264531" y="7669"/>
                  <a:pt x="270185" y="2377"/>
                  <a:pt x="281986" y="2377"/>
                </a:cubicBezTo>
                <a:lnTo>
                  <a:pt x="281986" y="2087"/>
                </a:lnTo>
                <a:cubicBezTo>
                  <a:pt x="270083" y="2087"/>
                  <a:pt x="264110" y="7669"/>
                  <a:pt x="258340" y="13075"/>
                </a:cubicBezTo>
                <a:cubicBezTo>
                  <a:pt x="252628" y="18425"/>
                  <a:pt x="246713" y="23948"/>
                  <a:pt x="234986" y="24470"/>
                </a:cubicBezTo>
                <a:cubicBezTo>
                  <a:pt x="223707" y="24949"/>
                  <a:pt x="217560" y="28892"/>
                  <a:pt x="211616" y="32691"/>
                </a:cubicBezTo>
                <a:cubicBezTo>
                  <a:pt x="206208" y="36155"/>
                  <a:pt x="201067" y="39448"/>
                  <a:pt x="192503" y="39448"/>
                </a:cubicBezTo>
                <a:cubicBezTo>
                  <a:pt x="191104" y="39448"/>
                  <a:pt x="189613" y="39360"/>
                  <a:pt x="188015" y="39170"/>
                </a:cubicBezTo>
                <a:cubicBezTo>
                  <a:pt x="176475" y="37823"/>
                  <a:pt x="170371" y="28326"/>
                  <a:pt x="164471" y="19164"/>
                </a:cubicBezTo>
                <a:cubicBezTo>
                  <a:pt x="158310" y="9582"/>
                  <a:pt x="152497" y="521"/>
                  <a:pt x="141000" y="28"/>
                </a:cubicBezTo>
                <a:cubicBezTo>
                  <a:pt x="140573" y="9"/>
                  <a:pt x="140154" y="0"/>
                  <a:pt x="1397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8"/>
          <p:cNvSpPr txBox="1">
            <a:spLocks noGrp="1"/>
          </p:cNvSpPr>
          <p:nvPr>
            <p:ph type="title"/>
          </p:nvPr>
        </p:nvSpPr>
        <p:spPr>
          <a:xfrm>
            <a:off x="720000" y="40144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What’s RSI</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RSI</a:t>
            </a:r>
            <a:endParaRPr dirty="0"/>
          </a:p>
        </p:txBody>
      </p:sp>
      <p:sp>
        <p:nvSpPr>
          <p:cNvPr id="426" name="Google Shape;426;p34"/>
          <p:cNvSpPr/>
          <p:nvPr/>
        </p:nvSpPr>
        <p:spPr>
          <a:xfrm>
            <a:off x="1263300" y="2836297"/>
            <a:ext cx="1649100" cy="57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txBox="1">
            <a:spLocks noGrp="1"/>
          </p:cNvSpPr>
          <p:nvPr>
            <p:ph type="subTitle" idx="4"/>
          </p:nvPr>
        </p:nvSpPr>
        <p:spPr>
          <a:xfrm>
            <a:off x="3221400" y="2455218"/>
            <a:ext cx="4659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Principles</a:t>
            </a:r>
            <a:endParaRPr lang="zh-CN" altLang="en-US" dirty="0"/>
          </a:p>
        </p:txBody>
      </p:sp>
      <p:sp>
        <p:nvSpPr>
          <p:cNvPr id="428" name="Google Shape;428;p34"/>
          <p:cNvSpPr txBox="1">
            <a:spLocks noGrp="1"/>
          </p:cNvSpPr>
          <p:nvPr>
            <p:ph type="subTitle" idx="1"/>
          </p:nvPr>
        </p:nvSpPr>
        <p:spPr>
          <a:xfrm>
            <a:off x="3221400" y="2854835"/>
            <a:ext cx="46593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Wilder believed that tops and bottoms are indicated when RSI goes above 70 or drops below 30. Traditionally, RSI readings greater than the 70 level are considered to be in overbought territory, and RSI readings lower than the 30 level are considered to be in oversold territory. In between the 30 and 70 level is considered neutral, with the 50 level a sign of no trend.</a:t>
            </a:r>
          </a:p>
        </p:txBody>
      </p:sp>
      <p:sp>
        <p:nvSpPr>
          <p:cNvPr id="429" name="Google Shape;429;p34"/>
          <p:cNvSpPr txBox="1">
            <a:spLocks noGrp="1"/>
          </p:cNvSpPr>
          <p:nvPr>
            <p:ph type="subTitle" idx="3"/>
          </p:nvPr>
        </p:nvSpPr>
        <p:spPr>
          <a:xfrm>
            <a:off x="3221400" y="1557309"/>
            <a:ext cx="4659300" cy="10411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relative strength index (RSI) is intended to chart the current and historical strength or weakness of a stock or market based on the closing prices of a recent trading period. The indicator should not be confused with relative strength.</a:t>
            </a:r>
          </a:p>
        </p:txBody>
      </p:sp>
      <p:sp>
        <p:nvSpPr>
          <p:cNvPr id="430" name="Google Shape;430;p34"/>
          <p:cNvSpPr txBox="1">
            <a:spLocks noGrp="1"/>
          </p:cNvSpPr>
          <p:nvPr>
            <p:ph type="subTitle" idx="6"/>
          </p:nvPr>
        </p:nvSpPr>
        <p:spPr>
          <a:xfrm>
            <a:off x="3221400" y="1127582"/>
            <a:ext cx="46593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Basics</a:t>
            </a:r>
            <a:endParaRPr dirty="0"/>
          </a:p>
        </p:txBody>
      </p:sp>
      <p:sp>
        <p:nvSpPr>
          <p:cNvPr id="432" name="Google Shape;432;p34"/>
          <p:cNvSpPr/>
          <p:nvPr/>
        </p:nvSpPr>
        <p:spPr>
          <a:xfrm>
            <a:off x="1263300" y="1446275"/>
            <a:ext cx="1649100" cy="572700"/>
          </a:xfrm>
          <a:prstGeom prst="rect">
            <a:avLst/>
          </a:prstGeom>
          <a:solidFill>
            <a:srgbClr val="89FFFF">
              <a:alpha val="44300"/>
            </a:srgbClr>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4"/>
          <p:cNvGrpSpPr/>
          <p:nvPr/>
        </p:nvGrpSpPr>
        <p:grpSpPr>
          <a:xfrm>
            <a:off x="1339510" y="1562541"/>
            <a:ext cx="340168" cy="340168"/>
            <a:chOff x="5648375" y="238125"/>
            <a:chExt cx="483125" cy="483125"/>
          </a:xfrm>
        </p:grpSpPr>
        <p:sp>
          <p:nvSpPr>
            <p:cNvPr id="434" name="Google Shape;434;p34"/>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 name="Google Shape;435;p34"/>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 name="Google Shape;436;p34"/>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 name="Google Shape;437;p34"/>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 name="Google Shape;438;p34"/>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 name="Google Shape;439;p34"/>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 name="Google Shape;440;p34"/>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 name="Google Shape;441;p34"/>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 name="Google Shape;442;p34"/>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 name="Google Shape;443;p34"/>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 name="Google Shape;444;p34"/>
          <p:cNvGrpSpPr/>
          <p:nvPr/>
        </p:nvGrpSpPr>
        <p:grpSpPr>
          <a:xfrm>
            <a:off x="1360270" y="2962526"/>
            <a:ext cx="323587" cy="320242"/>
            <a:chOff x="3282325" y="2035675"/>
            <a:chExt cx="459575" cy="454825"/>
          </a:xfrm>
        </p:grpSpPr>
        <p:sp>
          <p:nvSpPr>
            <p:cNvPr id="445" name="Google Shape;445;p34"/>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 name="Google Shape;446;p34"/>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 name="Google Shape;447;p34"/>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 name="Google Shape;448;p34"/>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2B9F7-22F1-0A7D-6427-AFD70EF373B9}"/>
              </a:ext>
            </a:extLst>
          </p:cNvPr>
          <p:cNvSpPr>
            <a:spLocks noGrp="1"/>
          </p:cNvSpPr>
          <p:nvPr>
            <p:ph type="title"/>
          </p:nvPr>
        </p:nvSpPr>
        <p:spPr>
          <a:xfrm>
            <a:off x="713225" y="445025"/>
            <a:ext cx="7717500" cy="572700"/>
          </a:xfrm>
        </p:spPr>
        <p:txBody>
          <a:bodyPr anchor="t">
            <a:normAutofit/>
          </a:bodyPr>
          <a:lstStyle/>
          <a:p>
            <a:pPr>
              <a:lnSpc>
                <a:spcPct val="90000"/>
              </a:lnSpc>
            </a:pPr>
            <a:r>
              <a:rPr lang="en-US" altLang="zh-CN" sz="2800" dirty="0"/>
              <a:t>My RSI graph</a:t>
            </a:r>
            <a:endParaRPr lang="zh-CN" altLang="en-US" sz="2800" dirty="0"/>
          </a:p>
        </p:txBody>
      </p:sp>
      <p:pic>
        <p:nvPicPr>
          <p:cNvPr id="8" name="图片 7">
            <a:extLst>
              <a:ext uri="{FF2B5EF4-FFF2-40B4-BE49-F238E27FC236}">
                <a16:creationId xmlns:a16="http://schemas.microsoft.com/office/drawing/2014/main" id="{5B96BBB6-0709-90D9-1CEE-294F4163D964}"/>
              </a:ext>
            </a:extLst>
          </p:cNvPr>
          <p:cNvPicPr>
            <a:picLocks noChangeAspect="1"/>
          </p:cNvPicPr>
          <p:nvPr/>
        </p:nvPicPr>
        <p:blipFill>
          <a:blip r:embed="rId2"/>
          <a:stretch>
            <a:fillRect/>
          </a:stretch>
        </p:blipFill>
        <p:spPr>
          <a:xfrm>
            <a:off x="713225" y="2873213"/>
            <a:ext cx="7717500" cy="1022567"/>
          </a:xfrm>
          <a:prstGeom prst="rect">
            <a:avLst/>
          </a:prstGeom>
          <a:noFill/>
          <a:ln>
            <a:noFill/>
          </a:ln>
        </p:spPr>
      </p:pic>
    </p:spTree>
    <p:extLst>
      <p:ext uri="{BB962C8B-B14F-4D97-AF65-F5344CB8AC3E}">
        <p14:creationId xmlns:p14="http://schemas.microsoft.com/office/powerpoint/2010/main" val="2272960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668ED-9C0F-C84A-9376-AD9D36E7E834}"/>
              </a:ext>
            </a:extLst>
          </p:cNvPr>
          <p:cNvSpPr>
            <a:spLocks noGrp="1"/>
          </p:cNvSpPr>
          <p:nvPr>
            <p:ph type="title"/>
          </p:nvPr>
        </p:nvSpPr>
        <p:spPr>
          <a:xfrm>
            <a:off x="713100" y="3682400"/>
            <a:ext cx="7717800" cy="921600"/>
          </a:xfrm>
        </p:spPr>
        <p:txBody>
          <a:bodyPr/>
          <a:lstStyle/>
          <a:p>
            <a:r>
              <a:rPr lang="en-US" altLang="zh-CN" dirty="0"/>
              <a:t>MACD</a:t>
            </a:r>
            <a:endParaRPr lang="zh-CN" altLang="en-US" dirty="0"/>
          </a:p>
        </p:txBody>
      </p:sp>
      <p:sp>
        <p:nvSpPr>
          <p:cNvPr id="3" name="标题 2">
            <a:extLst>
              <a:ext uri="{FF2B5EF4-FFF2-40B4-BE49-F238E27FC236}">
                <a16:creationId xmlns:a16="http://schemas.microsoft.com/office/drawing/2014/main" id="{2FAAB591-1915-BDCC-712A-23C928B0D125}"/>
              </a:ext>
            </a:extLst>
          </p:cNvPr>
          <p:cNvSpPr>
            <a:spLocks noGrp="1"/>
          </p:cNvSpPr>
          <p:nvPr>
            <p:ph type="title" idx="2"/>
          </p:nvPr>
        </p:nvSpPr>
        <p:spPr/>
        <p:txBody>
          <a:bodyPr/>
          <a:lstStyle/>
          <a:p>
            <a:r>
              <a:rPr lang="en-US" altLang="zh-CN" dirty="0"/>
              <a:t>03</a:t>
            </a:r>
            <a:endParaRPr lang="zh-CN" altLang="en-US" dirty="0"/>
          </a:p>
        </p:txBody>
      </p:sp>
      <p:pic>
        <p:nvPicPr>
          <p:cNvPr id="7" name="图片占位符 6" descr="直方图&#10;&#10;描述已自动生成">
            <a:extLst>
              <a:ext uri="{FF2B5EF4-FFF2-40B4-BE49-F238E27FC236}">
                <a16:creationId xmlns:a16="http://schemas.microsoft.com/office/drawing/2014/main" id="{30A2BF53-AAD2-5A03-D8A0-0753D892900D}"/>
              </a:ext>
            </a:extLst>
          </p:cNvPr>
          <p:cNvPicPr>
            <a:picLocks noGrp="1" noChangeAspect="1"/>
          </p:cNvPicPr>
          <p:nvPr>
            <p:ph type="pic" idx="3"/>
          </p:nvPr>
        </p:nvPicPr>
        <p:blipFill>
          <a:blip r:embed="rId2"/>
          <a:srcRect l="4395" r="4395"/>
          <a:stretch>
            <a:fillRect/>
          </a:stretch>
        </p:blipFill>
        <p:spPr/>
      </p:pic>
    </p:spTree>
    <p:extLst>
      <p:ext uri="{BB962C8B-B14F-4D97-AF65-F5344CB8AC3E}">
        <p14:creationId xmlns:p14="http://schemas.microsoft.com/office/powerpoint/2010/main" val="535467145"/>
      </p:ext>
    </p:extLst>
  </p:cSld>
  <p:clrMapOvr>
    <a:masterClrMapping/>
  </p:clrMapOvr>
</p:sld>
</file>

<file path=ppt/theme/theme1.xml><?xml version="1.0" encoding="utf-8"?>
<a:theme xmlns:a="http://schemas.openxmlformats.org/drawingml/2006/main" name="Commercial Trading Company Profile by Slidesgo">
  <a:themeElements>
    <a:clrScheme name="Simple Light">
      <a:dk1>
        <a:srgbClr val="EFEFEF"/>
      </a:dk1>
      <a:lt1>
        <a:srgbClr val="080243"/>
      </a:lt1>
      <a:dk2>
        <a:srgbClr val="036FC4"/>
      </a:dk2>
      <a:lt2>
        <a:srgbClr val="03ACE5"/>
      </a:lt2>
      <a:accent1>
        <a:srgbClr val="89FFFF"/>
      </a:accent1>
      <a:accent2>
        <a:srgbClr val="00FF00"/>
      </a:accent2>
      <a:accent3>
        <a:srgbClr val="90FF90"/>
      </a:accent3>
      <a:accent4>
        <a:srgbClr val="FFFFFF"/>
      </a:accent4>
      <a:accent5>
        <a:srgbClr val="FFFFFF"/>
      </a:accent5>
      <a:accent6>
        <a:srgbClr val="FFFFFF"/>
      </a:accent6>
      <a:hlink>
        <a:srgbClr val="EFEF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649</Words>
  <Application>Microsoft Office PowerPoint</Application>
  <PresentationFormat>全屏显示(16:9)</PresentationFormat>
  <Paragraphs>82</Paragraphs>
  <Slides>20</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Anaheim</vt:lpstr>
      <vt:lpstr>Arial</vt:lpstr>
      <vt:lpstr>Raleway</vt:lpstr>
      <vt:lpstr>Bebas Neue</vt:lpstr>
      <vt:lpstr>Jura</vt:lpstr>
      <vt:lpstr>Albert Sans</vt:lpstr>
      <vt:lpstr>Commercial Trading Company Profile by Slidesgo</vt:lpstr>
      <vt:lpstr>Stock analyze</vt:lpstr>
      <vt:lpstr>Table of contents</vt:lpstr>
      <vt:lpstr>Dataset overview</vt:lpstr>
      <vt:lpstr>Stock data</vt:lpstr>
      <vt:lpstr>PowerPoint 演示文稿</vt:lpstr>
      <vt:lpstr>What’s RSI</vt:lpstr>
      <vt:lpstr>RSI</vt:lpstr>
      <vt:lpstr>My RSI graph</vt:lpstr>
      <vt:lpstr>MACD</vt:lpstr>
      <vt:lpstr>MACD</vt:lpstr>
      <vt:lpstr>My MACD graph</vt:lpstr>
      <vt:lpstr>ATR</vt:lpstr>
      <vt:lpstr>Average true range</vt:lpstr>
      <vt:lpstr>My ATR graph</vt:lpstr>
      <vt:lpstr>CODE outline</vt:lpstr>
      <vt:lpstr>Structrue</vt:lpstr>
      <vt:lpstr>Diffculties</vt:lpstr>
      <vt:lpstr>Final result</vt:lpstr>
      <vt:lpstr>Graph</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analyze</dc:title>
  <cp:lastModifiedBy>Andy jobs</cp:lastModifiedBy>
  <cp:revision>2</cp:revision>
  <dcterms:modified xsi:type="dcterms:W3CDTF">2023-12-15T18:57:54Z</dcterms:modified>
</cp:coreProperties>
</file>